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3925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13" Type="http://schemas.openxmlformats.org/officeDocument/2006/relationships/image" Target="../media/image7.jp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12" Type="http://schemas.openxmlformats.org/officeDocument/2006/relationships/image" Target="../media/image6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6291" y="498764"/>
            <a:ext cx="5133108" cy="59851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59872" y="6795654"/>
            <a:ext cx="519545" cy="147550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891145" y="6712527"/>
            <a:ext cx="540327" cy="151707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1371600" y="8582890"/>
            <a:ext cx="831272" cy="31172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2930236" y="6670963"/>
            <a:ext cx="1766454" cy="178723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3325091" y="8582890"/>
            <a:ext cx="872836" cy="332509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966854" y="6733309"/>
            <a:ext cx="1766454" cy="2327563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4904508" y="472786"/>
            <a:ext cx="1818639" cy="0"/>
          </a:xfrm>
          <a:custGeom>
            <a:avLst/>
            <a:gdLst/>
            <a:ahLst/>
            <a:cxnLst/>
            <a:rect l="l" t="t" r="r" b="b"/>
            <a:pathLst>
              <a:path w="1818640">
                <a:moveTo>
                  <a:pt x="0" y="0"/>
                </a:moveTo>
                <a:lnTo>
                  <a:pt x="1818408" y="0"/>
                </a:lnTo>
              </a:path>
            </a:pathLst>
          </a:custGeom>
          <a:ln w="31172">
            <a:solidFill>
              <a:srgbClr val="5B5757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6712527" y="457200"/>
            <a:ext cx="0" cy="2037080"/>
          </a:xfrm>
          <a:custGeom>
            <a:avLst/>
            <a:gdLst/>
            <a:ahLst/>
            <a:cxnLst/>
            <a:rect l="l" t="t" r="r" b="b"/>
            <a:pathLst>
              <a:path h="2037080">
                <a:moveTo>
                  <a:pt x="0" y="2036617"/>
                </a:moveTo>
                <a:lnTo>
                  <a:pt x="0" y="0"/>
                </a:lnTo>
              </a:path>
            </a:pathLst>
          </a:custGeom>
          <a:ln w="20781">
            <a:solidFill>
              <a:srgbClr val="38342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5818908" y="6380018"/>
            <a:ext cx="415925" cy="415925"/>
          </a:xfrm>
          <a:custGeom>
            <a:avLst/>
            <a:gdLst/>
            <a:ahLst/>
            <a:cxnLst/>
            <a:rect l="l" t="t" r="r" b="b"/>
            <a:pathLst>
              <a:path w="415925" h="415925">
                <a:moveTo>
                  <a:pt x="0" y="0"/>
                </a:moveTo>
                <a:lnTo>
                  <a:pt x="415636" y="0"/>
                </a:lnTo>
                <a:lnTo>
                  <a:pt x="415636" y="415636"/>
                </a:lnTo>
                <a:lnTo>
                  <a:pt x="0" y="415636"/>
                </a:lnTo>
                <a:lnTo>
                  <a:pt x="0" y="0"/>
                </a:lnTo>
                <a:close/>
              </a:path>
            </a:pathLst>
          </a:custGeom>
          <a:solidFill>
            <a:srgbClr val="97776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2709" y="81916"/>
            <a:ext cx="2044064" cy="1663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i="1" spc="-65" dirty="0">
                <a:solidFill>
                  <a:srgbClr val="6B6777"/>
                </a:solidFill>
                <a:latin typeface="Times New Roman"/>
                <a:cs typeface="Times New Roman"/>
              </a:rPr>
              <a:t>A.</a:t>
            </a:r>
            <a:r>
              <a:rPr sz="1050" i="1" spc="15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1100" spc="-335" dirty="0">
                <a:solidFill>
                  <a:srgbClr val="6B6777"/>
                </a:solidFill>
                <a:latin typeface="Arial"/>
                <a:cs typeface="Arial"/>
              </a:rPr>
              <a:t>S</a:t>
            </a:r>
            <a:r>
              <a:rPr sz="1100" spc="-65" dirty="0">
                <a:solidFill>
                  <a:srgbClr val="6B6777"/>
                </a:solidFill>
                <a:latin typeface="Arial"/>
                <a:cs typeface="Arial"/>
              </a:rPr>
              <a:t>r</a:t>
            </a:r>
            <a:r>
              <a:rPr sz="1100" spc="-185" dirty="0">
                <a:solidFill>
                  <a:srgbClr val="6B6777"/>
                </a:solidFill>
                <a:latin typeface="Arial"/>
                <a:cs typeface="Arial"/>
              </a:rPr>
              <a:t>o</a:t>
            </a:r>
            <a:r>
              <a:rPr sz="1100" spc="-290" dirty="0">
                <a:solidFill>
                  <a:srgbClr val="6B6777"/>
                </a:solidFill>
                <a:latin typeface="Arial"/>
                <a:cs typeface="Arial"/>
              </a:rPr>
              <a:t>1</a:t>
            </a:r>
            <a:r>
              <a:rPr sz="1100" spc="-140" dirty="0">
                <a:solidFill>
                  <a:srgbClr val="6B6777"/>
                </a:solidFill>
                <a:latin typeface="Arial"/>
                <a:cs typeface="Arial"/>
              </a:rPr>
              <a:t>1rh</a:t>
            </a:r>
            <a:r>
              <a:rPr sz="1100" spc="-235" dirty="0">
                <a:solidFill>
                  <a:srgbClr val="6B6777"/>
                </a:solidFill>
                <a:latin typeface="Arial"/>
                <a:cs typeface="Arial"/>
              </a:rPr>
              <a:t>a</a:t>
            </a:r>
            <a:r>
              <a:rPr sz="1100" spc="-365" dirty="0">
                <a:solidFill>
                  <a:srgbClr val="6B6777"/>
                </a:solidFill>
                <a:latin typeface="Arial"/>
                <a:cs typeface="Arial"/>
              </a:rPr>
              <a:t>11</a:t>
            </a:r>
            <a:r>
              <a:rPr sz="1100" spc="-465" dirty="0">
                <a:solidFill>
                  <a:srgbClr val="6B6777"/>
                </a:solidFill>
                <a:latin typeface="Arial"/>
                <a:cs typeface="Arial"/>
              </a:rPr>
              <a:t>1</a:t>
            </a:r>
            <a:r>
              <a:rPr sz="1100" spc="180" dirty="0">
                <a:solidFill>
                  <a:srgbClr val="6B6777"/>
                </a:solidFill>
                <a:latin typeface="Arial"/>
                <a:cs typeface="Arial"/>
              </a:rPr>
              <a:t>.</a:t>
            </a:r>
            <a:r>
              <a:rPr sz="1100" i="1" spc="-30" dirty="0">
                <a:solidFill>
                  <a:srgbClr val="6B6777"/>
                </a:solidFill>
                <a:latin typeface="Times New Roman"/>
                <a:cs typeface="Times New Roman"/>
              </a:rPr>
              <a:t>S.</a:t>
            </a:r>
            <a:r>
              <a:rPr sz="1100" i="1" spc="-65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1100" i="1" spc="-165" dirty="0">
                <a:solidFill>
                  <a:srgbClr val="6B6777"/>
                </a:solidFill>
                <a:latin typeface="Arial"/>
                <a:cs typeface="Arial"/>
              </a:rPr>
              <a:t>Frcou</a:t>
            </a:r>
            <a:r>
              <a:rPr sz="1100" i="1" spc="-190" dirty="0">
                <a:solidFill>
                  <a:srgbClr val="6B6777"/>
                </a:solidFill>
                <a:latin typeface="Arial"/>
                <a:cs typeface="Arial"/>
              </a:rPr>
              <a:t>h</a:t>
            </a:r>
            <a:r>
              <a:rPr sz="1100" i="1" spc="60" dirty="0">
                <a:solidFill>
                  <a:srgbClr val="2F56A3"/>
                </a:solidFill>
                <a:latin typeface="Arial"/>
                <a:cs typeface="Arial"/>
              </a:rPr>
              <a:t>.</a:t>
            </a:r>
            <a:r>
              <a:rPr sz="1100" i="1" spc="-185" dirty="0">
                <a:solidFill>
                  <a:srgbClr val="2F56A3"/>
                </a:solidFill>
                <a:latin typeface="Arial"/>
                <a:cs typeface="Arial"/>
              </a:rPr>
              <a:t> </a:t>
            </a:r>
            <a:r>
              <a:rPr sz="1100" spc="-185" dirty="0">
                <a:solidFill>
                  <a:srgbClr val="6B6777"/>
                </a:solidFill>
                <a:latin typeface="Arial"/>
                <a:cs typeface="Arial"/>
              </a:rPr>
              <a:t>M</a:t>
            </a:r>
            <a:r>
              <a:rPr sz="1100" spc="175" dirty="0">
                <a:solidFill>
                  <a:srgbClr val="4D1642"/>
                </a:solidFill>
                <a:latin typeface="Arial"/>
                <a:cs typeface="Arial"/>
              </a:rPr>
              <a:t>.</a:t>
            </a:r>
            <a:r>
              <a:rPr sz="1100" i="1" spc="-254" dirty="0">
                <a:solidFill>
                  <a:srgbClr val="6B6777"/>
                </a:solidFill>
                <a:latin typeface="Arial"/>
                <a:cs typeface="Arial"/>
              </a:rPr>
              <a:t>K</a:t>
            </a:r>
            <a:r>
              <a:rPr sz="1100" i="1" spc="-175" dirty="0">
                <a:solidFill>
                  <a:srgbClr val="6B6777"/>
                </a:solidFill>
                <a:latin typeface="Arial"/>
                <a:cs typeface="Arial"/>
              </a:rPr>
              <a:t>azzam</a:t>
            </a:r>
            <a:r>
              <a:rPr sz="1100" i="1" spc="2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1100" spc="25" dirty="0">
                <a:solidFill>
                  <a:srgbClr val="6B6777"/>
                </a:solidFill>
                <a:latin typeface="Arial"/>
                <a:cs typeface="Arial"/>
              </a:rPr>
              <a:t>rr</a:t>
            </a:r>
            <a:r>
              <a:rPr sz="1100" spc="-11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1100" spc="-155" dirty="0">
                <a:solidFill>
                  <a:srgbClr val="6B6777"/>
                </a:solidFill>
                <a:latin typeface="Arial"/>
                <a:cs typeface="Arial"/>
              </a:rPr>
              <a:t>a</a:t>
            </a:r>
            <a:r>
              <a:rPr sz="1100" spc="-175" dirty="0">
                <a:solidFill>
                  <a:srgbClr val="6B6777"/>
                </a:solidFill>
                <a:latin typeface="Arial"/>
                <a:cs typeface="Arial"/>
              </a:rPr>
              <a:t>r</a:t>
            </a:r>
            <a:r>
              <a:rPr sz="1100" spc="365" dirty="0">
                <a:solidFill>
                  <a:srgbClr val="6B6777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546436" y="87062"/>
            <a:ext cx="1548130" cy="158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i="1" spc="-240" dirty="0">
                <a:solidFill>
                  <a:srgbClr val="6B6777"/>
                </a:solidFill>
                <a:latin typeface="Arial"/>
                <a:cs typeface="Arial"/>
              </a:rPr>
              <a:t>JPRAS</a:t>
            </a:r>
            <a:r>
              <a:rPr sz="1050" i="1" spc="1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1050" spc="-340" dirty="0">
                <a:solidFill>
                  <a:srgbClr val="6B6777"/>
                </a:solidFill>
                <a:latin typeface="Arial"/>
                <a:cs typeface="Arial"/>
              </a:rPr>
              <a:t>O</a:t>
            </a:r>
            <a:r>
              <a:rPr sz="1050" spc="-55" dirty="0">
                <a:solidFill>
                  <a:srgbClr val="6B6777"/>
                </a:solidFill>
                <a:latin typeface="Arial"/>
                <a:cs typeface="Arial"/>
              </a:rPr>
              <a:t>p</a:t>
            </a:r>
            <a:r>
              <a:rPr sz="1050" spc="-140" dirty="0">
                <a:solidFill>
                  <a:srgbClr val="6B6777"/>
                </a:solidFill>
                <a:latin typeface="Arial"/>
                <a:cs typeface="Arial"/>
              </a:rPr>
              <a:t>e</a:t>
            </a:r>
            <a:r>
              <a:rPr sz="1050" spc="-55" dirty="0">
                <a:solidFill>
                  <a:srgbClr val="6B6777"/>
                </a:solidFill>
                <a:latin typeface="Arial"/>
                <a:cs typeface="Arial"/>
              </a:rPr>
              <a:t>n</a:t>
            </a:r>
            <a:r>
              <a:rPr sz="1050" spc="-9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1050" i="1" spc="-100" dirty="0">
                <a:solidFill>
                  <a:srgbClr val="5D4F64"/>
                </a:solidFill>
                <a:latin typeface="Arial"/>
                <a:cs typeface="Arial"/>
              </a:rPr>
              <a:t>4</a:t>
            </a:r>
            <a:r>
              <a:rPr sz="1050" i="1" spc="-50" dirty="0">
                <a:solidFill>
                  <a:srgbClr val="5D4F64"/>
                </a:solidFill>
                <a:latin typeface="Arial"/>
                <a:cs typeface="Arial"/>
              </a:rPr>
              <a:t>1</a:t>
            </a:r>
            <a:r>
              <a:rPr sz="1050" i="1" spc="-175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1050" i="1" spc="-55" dirty="0">
                <a:solidFill>
                  <a:srgbClr val="6B6777"/>
                </a:solidFill>
                <a:latin typeface="Arial"/>
                <a:cs typeface="Arial"/>
              </a:rPr>
              <a:t>(2</a:t>
            </a:r>
            <a:r>
              <a:rPr sz="1050" i="1" spc="-190" dirty="0">
                <a:solidFill>
                  <a:srgbClr val="6B6777"/>
                </a:solidFill>
                <a:latin typeface="Arial"/>
                <a:cs typeface="Arial"/>
              </a:rPr>
              <a:t>0</a:t>
            </a:r>
            <a:r>
              <a:rPr sz="1050" i="1" spc="-70" dirty="0">
                <a:solidFill>
                  <a:srgbClr val="6B6777"/>
                </a:solidFill>
                <a:latin typeface="Arial"/>
                <a:cs typeface="Arial"/>
              </a:rPr>
              <a:t>2</a:t>
            </a:r>
            <a:r>
              <a:rPr sz="1050" i="1" spc="-120" dirty="0">
                <a:solidFill>
                  <a:srgbClr val="6B6777"/>
                </a:solidFill>
                <a:latin typeface="Arial"/>
                <a:cs typeface="Arial"/>
              </a:rPr>
              <a:t>4</a:t>
            </a:r>
            <a:r>
              <a:rPr sz="1050" i="1" spc="-25" dirty="0">
                <a:solidFill>
                  <a:srgbClr val="87808E"/>
                </a:solidFill>
                <a:latin typeface="Arial"/>
                <a:cs typeface="Arial"/>
              </a:rPr>
              <a:t>)</a:t>
            </a:r>
            <a:r>
              <a:rPr sz="1050" i="1" spc="-45" dirty="0">
                <a:solidFill>
                  <a:srgbClr val="87808E"/>
                </a:solidFill>
                <a:latin typeface="Arial"/>
                <a:cs typeface="Arial"/>
              </a:rPr>
              <a:t> </a:t>
            </a:r>
            <a:r>
              <a:rPr sz="1050" i="1" spc="-100" dirty="0">
                <a:solidFill>
                  <a:srgbClr val="6B6777"/>
                </a:solidFill>
                <a:latin typeface="Arial"/>
                <a:cs typeface="Arial"/>
              </a:rPr>
              <a:t>3</a:t>
            </a:r>
            <a:r>
              <a:rPr sz="1050" i="1" spc="-40" dirty="0">
                <a:solidFill>
                  <a:srgbClr val="6B6777"/>
                </a:solidFill>
                <a:latin typeface="Arial"/>
                <a:cs typeface="Arial"/>
              </a:rPr>
              <a:t>72-</a:t>
            </a:r>
            <a:r>
              <a:rPr sz="1050" i="1" spc="-120" dirty="0">
                <a:solidFill>
                  <a:srgbClr val="6B6777"/>
                </a:solidFill>
                <a:latin typeface="Arial"/>
                <a:cs typeface="Arial"/>
              </a:rPr>
              <a:t>3</a:t>
            </a:r>
            <a:r>
              <a:rPr sz="1050" i="1" spc="-180" dirty="0">
                <a:solidFill>
                  <a:srgbClr val="87808E"/>
                </a:solidFill>
                <a:latin typeface="Arial"/>
                <a:cs typeface="Arial"/>
              </a:rPr>
              <a:t>7</a:t>
            </a:r>
            <a:r>
              <a:rPr sz="1050" i="1" spc="-55" dirty="0">
                <a:solidFill>
                  <a:srgbClr val="6B6777"/>
                </a:solidFill>
                <a:latin typeface="Arial"/>
                <a:cs typeface="Arial"/>
              </a:rPr>
              <a:t>5</a:t>
            </a:r>
            <a:endParaRPr sz="10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2709" y="9179860"/>
            <a:ext cx="6456045" cy="7473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" algn="just">
              <a:lnSpc>
                <a:spcPts val="1255"/>
              </a:lnSpc>
            </a:pPr>
            <a:r>
              <a:rPr sz="950" spc="-120" dirty="0">
                <a:solidFill>
                  <a:srgbClr val="5D4F64"/>
                </a:solidFill>
                <a:latin typeface="Times New Roman"/>
                <a:cs typeface="Times New Roman"/>
              </a:rPr>
              <a:t>F</a:t>
            </a:r>
            <a:r>
              <a:rPr sz="950" spc="50" dirty="0">
                <a:solidFill>
                  <a:srgbClr val="383138"/>
                </a:solidFill>
                <a:latin typeface="Times New Roman"/>
                <a:cs typeface="Times New Roman"/>
              </a:rPr>
              <a:t>igure</a:t>
            </a:r>
            <a:r>
              <a:rPr sz="950" dirty="0">
                <a:solidFill>
                  <a:srgbClr val="383138"/>
                </a:solidFill>
                <a:latin typeface="Times New Roman"/>
                <a:cs typeface="Times New Roman"/>
              </a:rPr>
              <a:t> </a:t>
            </a:r>
            <a:r>
              <a:rPr sz="950" spc="-100" dirty="0">
                <a:solidFill>
                  <a:srgbClr val="383138"/>
                </a:solidFill>
                <a:latin typeface="Times New Roman"/>
                <a:cs typeface="Times New Roman"/>
              </a:rPr>
              <a:t> </a:t>
            </a:r>
            <a:r>
              <a:rPr sz="1050" spc="30" dirty="0">
                <a:solidFill>
                  <a:srgbClr val="1F1F3D"/>
                </a:solidFill>
                <a:latin typeface="Times New Roman"/>
                <a:cs typeface="Times New Roman"/>
              </a:rPr>
              <a:t>t</a:t>
            </a:r>
            <a:r>
              <a:rPr sz="1050" spc="295" dirty="0">
                <a:solidFill>
                  <a:srgbClr val="5D4F64"/>
                </a:solidFill>
                <a:latin typeface="Times New Roman"/>
                <a:cs typeface="Times New Roman"/>
              </a:rPr>
              <a:t>.</a:t>
            </a:r>
            <a:r>
              <a:rPr sz="1050" spc="-90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100" dirty="0">
                <a:solidFill>
                  <a:srgbClr val="6B6777"/>
                </a:solidFill>
                <a:latin typeface="Times New Roman"/>
                <a:cs typeface="Times New Roman"/>
              </a:rPr>
              <a:t>T</a:t>
            </a:r>
            <a:r>
              <a:rPr sz="950" spc="10" dirty="0">
                <a:solidFill>
                  <a:srgbClr val="3F4F7E"/>
                </a:solidFill>
                <a:latin typeface="Times New Roman"/>
                <a:cs typeface="Times New Roman"/>
              </a:rPr>
              <a:t>h</a:t>
            </a:r>
            <a:r>
              <a:rPr sz="950" spc="-175" dirty="0">
                <a:solidFill>
                  <a:srgbClr val="6B6777"/>
                </a:solidFill>
                <a:latin typeface="Times New Roman"/>
                <a:cs typeface="Times New Roman"/>
              </a:rPr>
              <a:t>e</a:t>
            </a:r>
            <a:r>
              <a:rPr sz="950" spc="-635" dirty="0">
                <a:solidFill>
                  <a:srgbClr val="7C6666"/>
                </a:solidFill>
                <a:latin typeface="Times New Roman"/>
                <a:cs typeface="Times New Roman"/>
              </a:rPr>
              <a:t>·</a:t>
            </a:r>
            <a:r>
              <a:rPr sz="950" spc="10" dirty="0">
                <a:solidFill>
                  <a:srgbClr val="7C6666"/>
                </a:solidFill>
                <a:latin typeface="Times New Roman"/>
                <a:cs typeface="Times New Roman"/>
              </a:rPr>
              <a:t>univ</a:t>
            </a:r>
            <a:r>
              <a:rPr sz="950" spc="25" dirty="0">
                <a:solidFill>
                  <a:srgbClr val="7C6666"/>
                </a:solidFill>
                <a:latin typeface="Times New Roman"/>
                <a:cs typeface="Times New Roman"/>
              </a:rPr>
              <a:t>e</a:t>
            </a:r>
            <a:r>
              <a:rPr sz="950" dirty="0">
                <a:solidFill>
                  <a:srgbClr val="5D4F64"/>
                </a:solidFill>
                <a:latin typeface="Times New Roman"/>
                <a:cs typeface="Times New Roman"/>
              </a:rPr>
              <a:t>rs</a:t>
            </a:r>
            <a:r>
              <a:rPr sz="950" spc="15" dirty="0">
                <a:solidFill>
                  <a:srgbClr val="5D4F64"/>
                </a:solidFill>
                <a:latin typeface="Times New Roman"/>
                <a:cs typeface="Times New Roman"/>
              </a:rPr>
              <a:t>a</a:t>
            </a:r>
            <a:r>
              <a:rPr sz="950" spc="-75" dirty="0">
                <a:solidFill>
                  <a:srgbClr val="4D1642"/>
                </a:solidFill>
                <a:latin typeface="Times New Roman"/>
                <a:cs typeface="Times New Roman"/>
              </a:rPr>
              <a:t>l</a:t>
            </a:r>
            <a:r>
              <a:rPr sz="950" dirty="0">
                <a:solidFill>
                  <a:srgbClr val="4D1642"/>
                </a:solidFill>
                <a:latin typeface="Times New Roman"/>
                <a:cs typeface="Times New Roman"/>
              </a:rPr>
              <a:t> </a:t>
            </a:r>
            <a:r>
              <a:rPr sz="950" spc="-100" dirty="0">
                <a:solidFill>
                  <a:srgbClr val="4D1642"/>
                </a:solidFill>
                <a:latin typeface="Times New Roman"/>
                <a:cs typeface="Times New Roman"/>
              </a:rPr>
              <a:t> </a:t>
            </a:r>
            <a:r>
              <a:rPr sz="950" spc="-20" dirty="0">
                <a:solidFill>
                  <a:srgbClr val="6B6777"/>
                </a:solidFill>
                <a:latin typeface="Times New Roman"/>
                <a:cs typeface="Times New Roman"/>
              </a:rPr>
              <a:t>Approach</a:t>
            </a:r>
            <a:r>
              <a:rPr sz="950" spc="-11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15" dirty="0">
                <a:solidFill>
                  <a:srgbClr val="977E75"/>
                </a:solidFill>
                <a:latin typeface="Times New Roman"/>
                <a:cs typeface="Times New Roman"/>
              </a:rPr>
              <a:t>'</a:t>
            </a:r>
            <a:r>
              <a:rPr sz="950" spc="385" dirty="0">
                <a:solidFill>
                  <a:srgbClr val="6B6777"/>
                </a:solidFill>
                <a:latin typeface="Times New Roman"/>
                <a:cs typeface="Times New Roman"/>
              </a:rPr>
              <a:t>:</a:t>
            </a:r>
            <a:r>
              <a:rPr sz="950" spc="10" dirty="0">
                <a:solidFill>
                  <a:srgbClr val="5D4F64"/>
                </a:solidFill>
                <a:latin typeface="Times New Roman"/>
                <a:cs typeface="Times New Roman"/>
              </a:rPr>
              <a:t>a</a:t>
            </a:r>
            <a:r>
              <a:rPr sz="950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95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10" dirty="0">
                <a:solidFill>
                  <a:srgbClr val="6B6777"/>
                </a:solidFill>
                <a:latin typeface="Times New Roman"/>
                <a:cs typeface="Times New Roman"/>
              </a:rPr>
              <a:t>si</a:t>
            </a:r>
            <a:r>
              <a:rPr sz="950" spc="-45" dirty="0">
                <a:solidFill>
                  <a:srgbClr val="6B6777"/>
                </a:solidFill>
                <a:latin typeface="Times New Roman"/>
                <a:cs typeface="Times New Roman"/>
              </a:rPr>
              <a:t>n</a:t>
            </a:r>
            <a:r>
              <a:rPr sz="950" spc="-155" dirty="0">
                <a:solidFill>
                  <a:srgbClr val="6B6777"/>
                </a:solidFill>
                <a:latin typeface="Times New Roman"/>
                <a:cs typeface="Times New Roman"/>
              </a:rPr>
              <a:t>1</a:t>
            </a:r>
            <a:r>
              <a:rPr sz="950" spc="10" dirty="0">
                <a:solidFill>
                  <a:srgbClr val="6B6777"/>
                </a:solidFill>
                <a:latin typeface="Times New Roman"/>
                <a:cs typeface="Times New Roman"/>
              </a:rPr>
              <a:t>p</a:t>
            </a:r>
            <a:r>
              <a:rPr sz="950" spc="55" dirty="0">
                <a:solidFill>
                  <a:srgbClr val="4D1642"/>
                </a:solidFill>
                <a:latin typeface="Times New Roman"/>
                <a:cs typeface="Times New Roman"/>
              </a:rPr>
              <a:t>l</a:t>
            </a:r>
            <a:r>
              <a:rPr sz="950" spc="45" dirty="0">
                <a:solidFill>
                  <a:srgbClr val="5D4F64"/>
                </a:solidFill>
                <a:latin typeface="Times New Roman"/>
                <a:cs typeface="Times New Roman"/>
              </a:rPr>
              <a:t>e</a:t>
            </a:r>
            <a:r>
              <a:rPr sz="950" spc="105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10" dirty="0">
                <a:solidFill>
                  <a:srgbClr val="6B6777"/>
                </a:solidFill>
                <a:latin typeface="Times New Roman"/>
                <a:cs typeface="Times New Roman"/>
              </a:rPr>
              <a:t>algorith</a:t>
            </a:r>
            <a:r>
              <a:rPr sz="950" spc="-135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320" dirty="0">
                <a:solidFill>
                  <a:srgbClr val="5D2A4F"/>
                </a:solidFill>
                <a:latin typeface="Times New Roman"/>
                <a:cs typeface="Times New Roman"/>
              </a:rPr>
              <a:t>1</a:t>
            </a:r>
            <a:r>
              <a:rPr sz="950" spc="95" dirty="0">
                <a:solidFill>
                  <a:srgbClr val="6B6777"/>
                </a:solidFill>
                <a:latin typeface="Times New Roman"/>
                <a:cs typeface="Times New Roman"/>
              </a:rPr>
              <a:t>n</a:t>
            </a:r>
            <a:r>
              <a:rPr sz="95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7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75" dirty="0">
                <a:solidFill>
                  <a:srgbClr val="5D2A4F"/>
                </a:solidFill>
                <a:latin typeface="Arial"/>
                <a:cs typeface="Arial"/>
              </a:rPr>
              <a:t>r</a:t>
            </a:r>
            <a:r>
              <a:rPr sz="950" spc="-15" dirty="0">
                <a:solidFill>
                  <a:srgbClr val="6B6777"/>
                </a:solidFill>
                <a:latin typeface="Arial"/>
                <a:cs typeface="Arial"/>
              </a:rPr>
              <a:t>or</a:t>
            </a:r>
            <a:r>
              <a:rPr sz="95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50" spc="-12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50" spc="-25" dirty="0">
                <a:solidFill>
                  <a:srgbClr val="525D7E"/>
                </a:solidFill>
                <a:latin typeface="Times New Roman"/>
                <a:cs typeface="Times New Roman"/>
              </a:rPr>
              <a:t>i</a:t>
            </a:r>
            <a:r>
              <a:rPr sz="950" spc="5" dirty="0">
                <a:solidFill>
                  <a:srgbClr val="5D4F64"/>
                </a:solidFill>
                <a:latin typeface="Times New Roman"/>
                <a:cs typeface="Times New Roman"/>
              </a:rPr>
              <a:t>n</a:t>
            </a:r>
            <a:r>
              <a:rPr sz="950" spc="-20" dirty="0">
                <a:solidFill>
                  <a:srgbClr val="5D4F64"/>
                </a:solidFill>
                <a:latin typeface="Times New Roman"/>
                <a:cs typeface="Times New Roman"/>
              </a:rPr>
              <a:t>c</a:t>
            </a:r>
            <a:r>
              <a:rPr sz="950" spc="-105" dirty="0">
                <a:solidFill>
                  <a:srgbClr val="5D2A4F"/>
                </a:solidFill>
                <a:latin typeface="Times New Roman"/>
                <a:cs typeface="Times New Roman"/>
              </a:rPr>
              <a:t>i</a:t>
            </a:r>
            <a:r>
              <a:rPr sz="950" spc="15" dirty="0">
                <a:solidFill>
                  <a:srgbClr val="6B6777"/>
                </a:solidFill>
                <a:latin typeface="Times New Roman"/>
                <a:cs typeface="Times New Roman"/>
              </a:rPr>
              <a:t>sion</a:t>
            </a:r>
            <a:r>
              <a:rPr sz="95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95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85" dirty="0">
                <a:solidFill>
                  <a:srgbClr val="5D4F64"/>
                </a:solidFill>
                <a:latin typeface="Times New Roman"/>
                <a:cs typeface="Times New Roman"/>
              </a:rPr>
              <a:t>plcenn</a:t>
            </a:r>
            <a:r>
              <a:rPr sz="950" spc="-105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25" dirty="0">
                <a:solidFill>
                  <a:srgbClr val="5D2A4F"/>
                </a:solidFill>
                <a:latin typeface="Times New Roman"/>
                <a:cs typeface="Times New Roman"/>
              </a:rPr>
              <a:t>i</a:t>
            </a:r>
            <a:r>
              <a:rPr sz="950" spc="-70" dirty="0">
                <a:solidFill>
                  <a:srgbClr val="5D4F64"/>
                </a:solidFill>
                <a:latin typeface="Times New Roman"/>
                <a:cs typeface="Times New Roman"/>
              </a:rPr>
              <a:t>n</a:t>
            </a:r>
            <a:r>
              <a:rPr sz="950" spc="150" dirty="0">
                <a:solidFill>
                  <a:srgbClr val="5D4F64"/>
                </a:solidFill>
                <a:latin typeface="Times New Roman"/>
                <a:cs typeface="Times New Roman"/>
              </a:rPr>
              <a:t>g</a:t>
            </a:r>
            <a:r>
              <a:rPr sz="950" spc="35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dirty="0">
                <a:solidFill>
                  <a:srgbClr val="6B6777"/>
                </a:solidFill>
                <a:latin typeface="Times New Roman"/>
                <a:cs typeface="Times New Roman"/>
              </a:rPr>
              <a:t>in </a:t>
            </a:r>
            <a:r>
              <a:rPr sz="950" spc="-85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35" dirty="0">
                <a:solidFill>
                  <a:srgbClr val="5D4F64"/>
                </a:solidFill>
                <a:latin typeface="Arial"/>
                <a:cs typeface="Arial"/>
              </a:rPr>
              <a:t>D</a:t>
            </a:r>
            <a:r>
              <a:rPr sz="950" spc="-40" dirty="0">
                <a:solidFill>
                  <a:srgbClr val="5D4F64"/>
                </a:solidFill>
                <a:latin typeface="Arial"/>
                <a:cs typeface="Arial"/>
              </a:rPr>
              <a:t>u</a:t>
            </a:r>
            <a:r>
              <a:rPr sz="950" spc="40" dirty="0">
                <a:solidFill>
                  <a:srgbClr val="5D4F64"/>
                </a:solidFill>
                <a:latin typeface="Arial"/>
                <a:cs typeface="Arial"/>
              </a:rPr>
              <a:t>p</a:t>
            </a:r>
            <a:r>
              <a:rPr sz="950" spc="-120" dirty="0">
                <a:solidFill>
                  <a:srgbClr val="3F4F7E"/>
                </a:solidFill>
                <a:latin typeface="Arial"/>
                <a:cs typeface="Arial"/>
              </a:rPr>
              <a:t>u</a:t>
            </a:r>
            <a:r>
              <a:rPr sz="950" spc="-65" dirty="0">
                <a:solidFill>
                  <a:srgbClr val="6B6777"/>
                </a:solidFill>
                <a:latin typeface="Arial"/>
                <a:cs typeface="Arial"/>
              </a:rPr>
              <a:t>ycrens</a:t>
            </a:r>
            <a:r>
              <a:rPr sz="950" spc="8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50" spc="-40" dirty="0">
                <a:solidFill>
                  <a:srgbClr val="6B6777"/>
                </a:solidFill>
                <a:latin typeface="Arial"/>
                <a:cs typeface="Arial"/>
              </a:rPr>
              <a:t>surgery.</a:t>
            </a:r>
            <a:r>
              <a:rPr sz="950" spc="1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50" spc="90" dirty="0">
                <a:solidFill>
                  <a:srgbClr val="87808E"/>
                </a:solidFill>
                <a:latin typeface="Times New Roman"/>
                <a:cs typeface="Times New Roman"/>
              </a:rPr>
              <a:t>(</a:t>
            </a:r>
            <a:r>
              <a:rPr sz="950" spc="135" dirty="0">
                <a:solidFill>
                  <a:srgbClr val="4D1642"/>
                </a:solidFill>
                <a:latin typeface="Times New Roman"/>
                <a:cs typeface="Times New Roman"/>
              </a:rPr>
              <a:t>l</a:t>
            </a:r>
            <a:r>
              <a:rPr sz="950" spc="30" dirty="0">
                <a:solidFill>
                  <a:srgbClr val="5D4F64"/>
                </a:solidFill>
                <a:latin typeface="Times New Roman"/>
                <a:cs typeface="Times New Roman"/>
              </a:rPr>
              <a:t>a</a:t>
            </a:r>
            <a:r>
              <a:rPr sz="950" spc="25" dirty="0">
                <a:solidFill>
                  <a:srgbClr val="5D4F64"/>
                </a:solidFill>
                <a:latin typeface="Times New Roman"/>
                <a:cs typeface="Times New Roman"/>
              </a:rPr>
              <a:t>)</a:t>
            </a:r>
            <a:r>
              <a:rPr sz="950" spc="100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40" dirty="0">
                <a:solidFill>
                  <a:srgbClr val="5D4F64"/>
                </a:solidFill>
                <a:latin typeface="Times New Roman"/>
                <a:cs typeface="Times New Roman"/>
              </a:rPr>
              <a:t>Mark</a:t>
            </a:r>
            <a:r>
              <a:rPr sz="950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40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5" dirty="0">
                <a:solidFill>
                  <a:srgbClr val="6B6777"/>
                </a:solidFill>
                <a:latin typeface="Arial"/>
                <a:cs typeface="Arial"/>
              </a:rPr>
              <a:t>o</a:t>
            </a:r>
            <a:r>
              <a:rPr sz="950" spc="-85" dirty="0">
                <a:solidFill>
                  <a:srgbClr val="6B6777"/>
                </a:solidFill>
                <a:latin typeface="Arial"/>
                <a:cs typeface="Arial"/>
              </a:rPr>
              <a:t>u</a:t>
            </a:r>
            <a:r>
              <a:rPr sz="950" spc="85" dirty="0">
                <a:solidFill>
                  <a:srgbClr val="593D5D"/>
                </a:solidFill>
                <a:latin typeface="Arial"/>
                <a:cs typeface="Arial"/>
              </a:rPr>
              <a:t>t</a:t>
            </a:r>
            <a:r>
              <a:rPr sz="950" spc="35" dirty="0">
                <a:solidFill>
                  <a:srgbClr val="593D5D"/>
                </a:solidFill>
                <a:latin typeface="Arial"/>
                <a:cs typeface="Arial"/>
              </a:rPr>
              <a:t> </a:t>
            </a:r>
            <a:r>
              <a:rPr sz="950" spc="10" dirty="0">
                <a:solidFill>
                  <a:srgbClr val="5D4F64"/>
                </a:solidFill>
                <a:latin typeface="Times New Roman"/>
                <a:cs typeface="Times New Roman"/>
              </a:rPr>
              <a:t>a</a:t>
            </a:r>
            <a:r>
              <a:rPr sz="950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95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20" dirty="0">
                <a:solidFill>
                  <a:srgbClr val="6B6777"/>
                </a:solidFill>
                <a:latin typeface="Times New Roman"/>
                <a:cs typeface="Times New Roman"/>
              </a:rPr>
              <a:t>z</a:t>
            </a:r>
            <a:r>
              <a:rPr sz="950" spc="55" dirty="0">
                <a:solidFill>
                  <a:srgbClr val="AC6933"/>
                </a:solidFill>
                <a:latin typeface="Times New Roman"/>
                <a:cs typeface="Times New Roman"/>
              </a:rPr>
              <a:t>i</a:t>
            </a:r>
            <a:r>
              <a:rPr sz="950" spc="60" dirty="0">
                <a:solidFill>
                  <a:srgbClr val="6B6777"/>
                </a:solidFill>
                <a:latin typeface="Times New Roman"/>
                <a:cs typeface="Times New Roman"/>
              </a:rPr>
              <a:t>g</a:t>
            </a:r>
            <a:r>
              <a:rPr sz="950" spc="4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25" dirty="0">
                <a:solidFill>
                  <a:srgbClr val="6B6777"/>
                </a:solidFill>
                <a:latin typeface="Times New Roman"/>
                <a:cs typeface="Times New Roman"/>
              </a:rPr>
              <a:t>z</a:t>
            </a:r>
            <a:r>
              <a:rPr sz="950" spc="-70" dirty="0">
                <a:solidFill>
                  <a:srgbClr val="6B6777"/>
                </a:solidFill>
                <a:latin typeface="Times New Roman"/>
                <a:cs typeface="Times New Roman"/>
              </a:rPr>
              <a:t>a</a:t>
            </a:r>
            <a:r>
              <a:rPr sz="950" spc="150" dirty="0">
                <a:solidFill>
                  <a:srgbClr val="6B6777"/>
                </a:solidFill>
                <a:latin typeface="Times New Roman"/>
                <a:cs typeface="Times New Roman"/>
              </a:rPr>
              <a:t>g</a:t>
            </a:r>
            <a:endParaRPr sz="950">
              <a:latin typeface="Times New Roman"/>
              <a:cs typeface="Times New Roman"/>
            </a:endParaRPr>
          </a:p>
          <a:p>
            <a:pPr marL="22860" algn="just">
              <a:lnSpc>
                <a:spcPts val="1135"/>
              </a:lnSpc>
            </a:pPr>
            <a:r>
              <a:rPr sz="950" spc="30" dirty="0">
                <a:solidFill>
                  <a:srgbClr val="3F4F7E"/>
                </a:solidFill>
                <a:latin typeface="Arial"/>
                <a:cs typeface="Arial"/>
              </a:rPr>
              <a:t>i</a:t>
            </a:r>
            <a:r>
              <a:rPr sz="950" spc="-370" dirty="0">
                <a:solidFill>
                  <a:srgbClr val="5D2A4F"/>
                </a:solidFill>
                <a:latin typeface="Arial"/>
                <a:cs typeface="Arial"/>
              </a:rPr>
              <a:t>1</a:t>
            </a:r>
            <a:r>
              <a:rPr sz="950" spc="-120" dirty="0">
                <a:solidFill>
                  <a:srgbClr val="6B6777"/>
                </a:solidFill>
                <a:latin typeface="Arial"/>
                <a:cs typeface="Arial"/>
              </a:rPr>
              <a:t>X'</a:t>
            </a:r>
            <a:r>
              <a:rPr sz="950" spc="-190" dirty="0">
                <a:solidFill>
                  <a:srgbClr val="6B6777"/>
                </a:solidFill>
                <a:latin typeface="Arial"/>
                <a:cs typeface="Arial"/>
              </a:rPr>
              <a:t>:</a:t>
            </a:r>
            <a:r>
              <a:rPr sz="950" spc="-120" dirty="0">
                <a:solidFill>
                  <a:srgbClr val="5D2A4F"/>
                </a:solidFill>
                <a:latin typeface="Arial"/>
                <a:cs typeface="Arial"/>
              </a:rPr>
              <a:t>i</a:t>
            </a:r>
            <a:r>
              <a:rPr sz="950" spc="40" dirty="0">
                <a:solidFill>
                  <a:srgbClr val="6B6777"/>
                </a:solidFill>
                <a:latin typeface="Arial"/>
                <a:cs typeface="Arial"/>
              </a:rPr>
              <a:t>s</a:t>
            </a:r>
            <a:r>
              <a:rPr sz="950" spc="-80" dirty="0">
                <a:solidFill>
                  <a:srgbClr val="6B6777"/>
                </a:solidFill>
                <a:latin typeface="Arial"/>
                <a:cs typeface="Arial"/>
              </a:rPr>
              <a:t>i</a:t>
            </a:r>
            <a:r>
              <a:rPr sz="950" spc="40" dirty="0">
                <a:solidFill>
                  <a:srgbClr val="6B6777"/>
                </a:solidFill>
                <a:latin typeface="Arial"/>
                <a:cs typeface="Arial"/>
              </a:rPr>
              <a:t>o</a:t>
            </a:r>
            <a:r>
              <a:rPr sz="950" spc="-180" dirty="0">
                <a:solidFill>
                  <a:srgbClr val="6B6777"/>
                </a:solidFill>
                <a:latin typeface="Arial"/>
                <a:cs typeface="Arial"/>
              </a:rPr>
              <a:t>n</a:t>
            </a:r>
            <a:r>
              <a:rPr sz="950" spc="-434" dirty="0">
                <a:solidFill>
                  <a:srgbClr val="6B6777"/>
                </a:solidFill>
                <a:latin typeface="Arial"/>
                <a:cs typeface="Arial"/>
              </a:rPr>
              <a:t>i</a:t>
            </a:r>
            <a:r>
              <a:rPr sz="950" spc="110" dirty="0">
                <a:solidFill>
                  <a:srgbClr val="6B6777"/>
                </a:solidFill>
                <a:latin typeface="Arial"/>
                <a:cs typeface="Arial"/>
              </a:rPr>
              <a:t>n</a:t>
            </a:r>
            <a:r>
              <a:rPr sz="950" spc="-8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50" spc="20" dirty="0">
                <a:solidFill>
                  <a:srgbClr val="5D4F64"/>
                </a:solidFill>
                <a:latin typeface="Times New Roman"/>
                <a:cs typeface="Times New Roman"/>
              </a:rPr>
              <a:t>the</a:t>
            </a:r>
            <a:r>
              <a:rPr sz="950" spc="75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15" dirty="0">
                <a:solidFill>
                  <a:srgbClr val="5D4F64"/>
                </a:solidFill>
                <a:latin typeface="Arial"/>
                <a:cs typeface="Arial"/>
              </a:rPr>
              <a:t>pa</a:t>
            </a:r>
            <a:r>
              <a:rPr sz="950" spc="-20" dirty="0">
                <a:solidFill>
                  <a:srgbClr val="5D4F64"/>
                </a:solidFill>
                <a:latin typeface="Arial"/>
                <a:cs typeface="Arial"/>
              </a:rPr>
              <a:t>i</a:t>
            </a:r>
            <a:r>
              <a:rPr sz="950" spc="-15" dirty="0">
                <a:solidFill>
                  <a:srgbClr val="5D4F64"/>
                </a:solidFill>
                <a:latin typeface="Arial"/>
                <a:cs typeface="Arial"/>
              </a:rPr>
              <a:t>nt.</a:t>
            </a:r>
            <a:r>
              <a:rPr sz="950" spc="-145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50" spc="-30" dirty="0">
                <a:solidFill>
                  <a:srgbClr val="5D4F64"/>
                </a:solidFill>
                <a:latin typeface="Times New Roman"/>
                <a:cs typeface="Times New Roman"/>
              </a:rPr>
              <a:t>Ad</a:t>
            </a:r>
            <a:r>
              <a:rPr sz="950" spc="-75" dirty="0">
                <a:solidFill>
                  <a:srgbClr val="5D4F64"/>
                </a:solidFill>
                <a:latin typeface="Times New Roman"/>
                <a:cs typeface="Times New Roman"/>
              </a:rPr>
              <a:t>j</a:t>
            </a:r>
            <a:r>
              <a:rPr sz="950" spc="20" dirty="0">
                <a:solidFill>
                  <a:srgbClr val="5D4F64"/>
                </a:solidFill>
                <a:latin typeface="Times New Roman"/>
                <a:cs typeface="Times New Roman"/>
              </a:rPr>
              <a:t>acent</a:t>
            </a:r>
            <a:r>
              <a:rPr sz="950" spc="95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10" dirty="0">
                <a:solidFill>
                  <a:srgbClr val="5D4F64"/>
                </a:solidFill>
                <a:latin typeface="Times New Roman"/>
                <a:cs typeface="Times New Roman"/>
              </a:rPr>
              <a:t>d</a:t>
            </a:r>
            <a:r>
              <a:rPr sz="950" spc="-105" dirty="0">
                <a:solidFill>
                  <a:srgbClr val="5D2A4F"/>
                </a:solidFill>
                <a:latin typeface="Times New Roman"/>
                <a:cs typeface="Times New Roman"/>
              </a:rPr>
              <a:t>i</a:t>
            </a:r>
            <a:r>
              <a:rPr sz="950" spc="30" dirty="0">
                <a:solidFill>
                  <a:srgbClr val="6B6777"/>
                </a:solidFill>
                <a:latin typeface="Times New Roman"/>
                <a:cs typeface="Times New Roman"/>
              </a:rPr>
              <a:t>gits</a:t>
            </a:r>
            <a:r>
              <a:rPr sz="950" spc="-3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70" dirty="0">
                <a:solidFill>
                  <a:srgbClr val="7C6666"/>
                </a:solidFill>
                <a:latin typeface="Arial"/>
                <a:cs typeface="Arial"/>
              </a:rPr>
              <a:t>c</a:t>
            </a:r>
            <a:r>
              <a:rPr sz="950" spc="-45" dirty="0">
                <a:solidFill>
                  <a:srgbClr val="5D4F64"/>
                </a:solidFill>
                <a:latin typeface="Arial"/>
                <a:cs typeface="Arial"/>
              </a:rPr>
              <a:t>an</a:t>
            </a:r>
            <a:r>
              <a:rPr sz="950" spc="-10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50" spc="40" dirty="0">
                <a:solidFill>
                  <a:srgbClr val="6B6777"/>
                </a:solidFill>
                <a:latin typeface="Times New Roman"/>
                <a:cs typeface="Times New Roman"/>
              </a:rPr>
              <a:t>be</a:t>
            </a:r>
            <a:r>
              <a:rPr sz="950" spc="-5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15" dirty="0">
                <a:solidFill>
                  <a:srgbClr val="5D4F64"/>
                </a:solidFill>
                <a:latin typeface="Times New Roman"/>
                <a:cs typeface="Times New Roman"/>
              </a:rPr>
              <a:t>.</a:t>
            </a:r>
            <a:r>
              <a:rPr sz="950" spc="-165" dirty="0">
                <a:solidFill>
                  <a:srgbClr val="5D4F64"/>
                </a:solidFill>
                <a:latin typeface="Times New Roman"/>
                <a:cs typeface="Times New Roman"/>
              </a:rPr>
              <a:t>a</a:t>
            </a:r>
            <a:r>
              <a:rPr sz="950" spc="5" dirty="0">
                <a:solidFill>
                  <a:srgbClr val="7C6666"/>
                </a:solidFill>
                <a:latin typeface="Times New Roman"/>
                <a:cs typeface="Times New Roman"/>
              </a:rPr>
              <a:t>ccom</a:t>
            </a:r>
            <a:r>
              <a:rPr sz="950" spc="15" dirty="0">
                <a:solidFill>
                  <a:srgbClr val="7C6666"/>
                </a:solidFill>
                <a:latin typeface="Times New Roman"/>
                <a:cs typeface="Times New Roman"/>
              </a:rPr>
              <a:t>m</a:t>
            </a:r>
            <a:r>
              <a:rPr sz="950" spc="5" dirty="0">
                <a:solidFill>
                  <a:srgbClr val="5D4F64"/>
                </a:solidFill>
                <a:latin typeface="Times New Roman"/>
                <a:cs typeface="Times New Roman"/>
              </a:rPr>
              <a:t>odated</a:t>
            </a:r>
            <a:r>
              <a:rPr sz="950" spc="100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00" dirty="0">
                <a:solidFill>
                  <a:srgbClr val="6B6777"/>
                </a:solidFill>
                <a:latin typeface="Arial"/>
                <a:cs typeface="Arial"/>
              </a:rPr>
              <a:t>by</a:t>
            </a:r>
            <a:r>
              <a:rPr sz="900" spc="2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50" spc="25" dirty="0">
                <a:solidFill>
                  <a:srgbClr val="5D4F64"/>
                </a:solidFill>
                <a:latin typeface="Times New Roman"/>
                <a:cs typeface="Times New Roman"/>
              </a:rPr>
              <a:t>ex</a:t>
            </a:r>
            <a:r>
              <a:rPr sz="950" spc="-80" dirty="0">
                <a:solidFill>
                  <a:srgbClr val="5D4F64"/>
                </a:solidFill>
                <a:latin typeface="Times New Roman"/>
                <a:cs typeface="Times New Roman"/>
              </a:rPr>
              <a:t>t</a:t>
            </a:r>
            <a:r>
              <a:rPr sz="950" spc="15" dirty="0">
                <a:solidFill>
                  <a:srgbClr val="5D4F64"/>
                </a:solidFill>
                <a:latin typeface="Times New Roman"/>
                <a:cs typeface="Times New Roman"/>
              </a:rPr>
              <a:t>ending</a:t>
            </a:r>
            <a:r>
              <a:rPr sz="950" spc="75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60" dirty="0">
                <a:solidFill>
                  <a:srgbClr val="525D7E"/>
                </a:solidFill>
                <a:latin typeface="Times New Roman"/>
                <a:cs typeface="Times New Roman"/>
              </a:rPr>
              <a:t>t</a:t>
            </a:r>
            <a:r>
              <a:rPr sz="950" spc="-70" dirty="0">
                <a:solidFill>
                  <a:srgbClr val="463F6D"/>
                </a:solidFill>
                <a:latin typeface="Times New Roman"/>
                <a:cs typeface="Times New Roman"/>
              </a:rPr>
              <a:t>h</a:t>
            </a:r>
            <a:r>
              <a:rPr sz="950" spc="140" dirty="0">
                <a:solidFill>
                  <a:srgbClr val="6B6777"/>
                </a:solidFill>
                <a:latin typeface="Times New Roman"/>
                <a:cs typeface="Times New Roman"/>
              </a:rPr>
              <a:t>e</a:t>
            </a:r>
            <a:r>
              <a:rPr sz="950" spc="1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30" dirty="0">
                <a:solidFill>
                  <a:srgbClr val="525D7E"/>
                </a:solidFill>
                <a:latin typeface="Arial"/>
                <a:cs typeface="Arial"/>
              </a:rPr>
              <a:t>i</a:t>
            </a:r>
            <a:r>
              <a:rPr sz="950" spc="-30" dirty="0">
                <a:solidFill>
                  <a:srgbClr val="5D4F64"/>
                </a:solidFill>
                <a:latin typeface="Arial"/>
                <a:cs typeface="Arial"/>
              </a:rPr>
              <a:t>n</a:t>
            </a:r>
            <a:r>
              <a:rPr sz="950" spc="-150" dirty="0">
                <a:solidFill>
                  <a:srgbClr val="5D4F64"/>
                </a:solidFill>
                <a:latin typeface="Arial"/>
                <a:cs typeface="Arial"/>
              </a:rPr>
              <a:t>c</a:t>
            </a:r>
            <a:r>
              <a:rPr sz="950" spc="-120" dirty="0">
                <a:solidFill>
                  <a:srgbClr val="5D2A4F"/>
                </a:solidFill>
                <a:latin typeface="Arial"/>
                <a:cs typeface="Arial"/>
              </a:rPr>
              <a:t>i</a:t>
            </a:r>
            <a:r>
              <a:rPr sz="950" spc="40" dirty="0">
                <a:solidFill>
                  <a:srgbClr val="6B6777"/>
                </a:solidFill>
                <a:latin typeface="Arial"/>
                <a:cs typeface="Arial"/>
              </a:rPr>
              <a:t>s</a:t>
            </a:r>
            <a:r>
              <a:rPr sz="950" spc="-80" dirty="0">
                <a:solidFill>
                  <a:srgbClr val="6B6777"/>
                </a:solidFill>
                <a:latin typeface="Arial"/>
                <a:cs typeface="Arial"/>
              </a:rPr>
              <a:t>i</a:t>
            </a:r>
            <a:r>
              <a:rPr sz="950" spc="40" dirty="0">
                <a:solidFill>
                  <a:srgbClr val="6B6777"/>
                </a:solidFill>
                <a:latin typeface="Arial"/>
                <a:cs typeface="Arial"/>
              </a:rPr>
              <a:t>o</a:t>
            </a:r>
            <a:r>
              <a:rPr sz="950" spc="110" dirty="0">
                <a:solidFill>
                  <a:srgbClr val="6B6777"/>
                </a:solidFill>
                <a:latin typeface="Arial"/>
                <a:cs typeface="Arial"/>
              </a:rPr>
              <a:t>n</a:t>
            </a:r>
            <a:r>
              <a:rPr sz="950" spc="-8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50" dirty="0">
                <a:solidFill>
                  <a:srgbClr val="5D4F64"/>
                </a:solidFill>
                <a:latin typeface="Times New Roman"/>
                <a:cs typeface="Times New Roman"/>
              </a:rPr>
              <a:t>transverse</a:t>
            </a:r>
            <a:r>
              <a:rPr sz="950" spc="-114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110" dirty="0">
                <a:solidFill>
                  <a:srgbClr val="3F4F7E"/>
                </a:solidFill>
                <a:latin typeface="Times New Roman"/>
                <a:cs typeface="Times New Roman"/>
              </a:rPr>
              <a:t>l</a:t>
            </a:r>
            <a:r>
              <a:rPr sz="950" spc="15" dirty="0">
                <a:solidFill>
                  <a:srgbClr val="6B6777"/>
                </a:solidFill>
                <a:latin typeface="Times New Roman"/>
                <a:cs typeface="Times New Roman"/>
              </a:rPr>
              <a:t>y</a:t>
            </a:r>
            <a:r>
              <a:rPr sz="95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5" dirty="0">
                <a:solidFill>
                  <a:srgbClr val="87808E"/>
                </a:solidFill>
                <a:latin typeface="Arial"/>
                <a:cs typeface="Arial"/>
              </a:rPr>
              <a:t>(</a:t>
            </a:r>
            <a:r>
              <a:rPr sz="950" spc="-60" dirty="0">
                <a:solidFill>
                  <a:srgbClr val="5D4F64"/>
                </a:solidFill>
                <a:latin typeface="Arial"/>
                <a:cs typeface="Arial"/>
              </a:rPr>
              <a:t>a</a:t>
            </a:r>
            <a:r>
              <a:rPr sz="950" spc="-130" dirty="0">
                <a:solidFill>
                  <a:srgbClr val="5D4F64"/>
                </a:solidFill>
                <a:latin typeface="Arial"/>
                <a:cs typeface="Arial"/>
              </a:rPr>
              <a:t>J</a:t>
            </a:r>
            <a:r>
              <a:rPr sz="950" spc="-25" dirty="0">
                <a:solidFill>
                  <a:srgbClr val="3F4F7E"/>
                </a:solidFill>
                <a:latin typeface="Arial"/>
                <a:cs typeface="Arial"/>
              </a:rPr>
              <a:t>t</a:t>
            </a:r>
            <a:r>
              <a:rPr sz="950" spc="-15" dirty="0">
                <a:solidFill>
                  <a:srgbClr val="5D4F64"/>
                </a:solidFill>
                <a:latin typeface="Arial"/>
                <a:cs typeface="Arial"/>
              </a:rPr>
              <a:t>er</a:t>
            </a:r>
            <a:r>
              <a:rPr sz="950" spc="-20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50" spc="-45" dirty="0">
                <a:solidFill>
                  <a:srgbClr val="5D4F64"/>
                </a:solidFill>
                <a:latin typeface="Times New Roman"/>
                <a:cs typeface="Times New Roman"/>
              </a:rPr>
              <a:t>S</a:t>
            </a:r>
            <a:r>
              <a:rPr sz="950" spc="-70" dirty="0">
                <a:solidFill>
                  <a:srgbClr val="525D7E"/>
                </a:solidFill>
                <a:latin typeface="Times New Roman"/>
                <a:cs typeface="Times New Roman"/>
              </a:rPr>
              <a:t>k</a:t>
            </a:r>
            <a:r>
              <a:rPr sz="950" spc="40" dirty="0">
                <a:solidFill>
                  <a:srgbClr val="5D4F64"/>
                </a:solidFill>
                <a:latin typeface="Times New Roman"/>
                <a:cs typeface="Times New Roman"/>
              </a:rPr>
              <a:t>o</a:t>
            </a:r>
            <a:r>
              <a:rPr sz="950" spc="-100" dirty="0">
                <a:solidFill>
                  <a:srgbClr val="5D4F64"/>
                </a:solidFill>
                <a:latin typeface="Times New Roman"/>
                <a:cs typeface="Times New Roman"/>
              </a:rPr>
              <a:t>o</a:t>
            </a:r>
            <a:r>
              <a:rPr sz="950" spc="10" dirty="0">
                <a:solidFill>
                  <a:srgbClr val="5D4F64"/>
                </a:solidFill>
                <a:latin typeface="Times New Roman"/>
                <a:cs typeface="Times New Roman"/>
              </a:rPr>
              <a:t>g</a:t>
            </a:r>
            <a:r>
              <a:rPr sz="950" spc="80" dirty="0">
                <a:solidFill>
                  <a:srgbClr val="87808E"/>
                </a:solidFill>
                <a:latin typeface="Times New Roman"/>
                <a:cs typeface="Times New Roman"/>
              </a:rPr>
              <a:t>)</a:t>
            </a:r>
            <a:r>
              <a:rPr sz="950" spc="-65" dirty="0">
                <a:solidFill>
                  <a:srgbClr val="87808E"/>
                </a:solidFill>
                <a:latin typeface="Times New Roman"/>
                <a:cs typeface="Times New Roman"/>
              </a:rPr>
              <a:t> </a:t>
            </a:r>
            <a:r>
              <a:rPr sz="950" spc="90" dirty="0">
                <a:solidFill>
                  <a:srgbClr val="87808E"/>
                </a:solidFill>
                <a:latin typeface="Times New Roman"/>
                <a:cs typeface="Times New Roman"/>
              </a:rPr>
              <a:t>(</a:t>
            </a:r>
            <a:r>
              <a:rPr sz="950" spc="75" dirty="0">
                <a:solidFill>
                  <a:srgbClr val="6B6777"/>
                </a:solidFill>
                <a:latin typeface="Times New Roman"/>
                <a:cs typeface="Times New Roman"/>
              </a:rPr>
              <a:t>l</a:t>
            </a:r>
            <a:r>
              <a:rPr sz="950" spc="70" dirty="0">
                <a:solidFill>
                  <a:srgbClr val="6B6777"/>
                </a:solidFill>
                <a:latin typeface="Times New Roman"/>
                <a:cs typeface="Times New Roman"/>
              </a:rPr>
              <a:t>b</a:t>
            </a:r>
            <a:r>
              <a:rPr sz="950" spc="5" dirty="0">
                <a:solidFill>
                  <a:srgbClr val="87808E"/>
                </a:solidFill>
                <a:latin typeface="Times New Roman"/>
                <a:cs typeface="Times New Roman"/>
              </a:rPr>
              <a:t>).</a:t>
            </a:r>
            <a:r>
              <a:rPr sz="950" spc="10" dirty="0">
                <a:solidFill>
                  <a:srgbClr val="87808E"/>
                </a:solidFill>
                <a:latin typeface="Times New Roman"/>
                <a:cs typeface="Times New Roman"/>
              </a:rPr>
              <a:t> </a:t>
            </a:r>
            <a:r>
              <a:rPr sz="950" spc="10" dirty="0">
                <a:solidFill>
                  <a:srgbClr val="777BA3"/>
                </a:solidFill>
                <a:latin typeface="Times New Roman"/>
                <a:cs typeface="Times New Roman"/>
              </a:rPr>
              <a:t>(</a:t>
            </a:r>
            <a:r>
              <a:rPr sz="950" spc="15" dirty="0">
                <a:solidFill>
                  <a:srgbClr val="6B6777"/>
                </a:solidFill>
                <a:latin typeface="Times New Roman"/>
                <a:cs typeface="Times New Roman"/>
              </a:rPr>
              <a:t>2</a:t>
            </a:r>
            <a:r>
              <a:rPr sz="950" spc="80" dirty="0">
                <a:solidFill>
                  <a:srgbClr val="87808E"/>
                </a:solidFill>
                <a:latin typeface="Times New Roman"/>
                <a:cs typeface="Times New Roman"/>
              </a:rPr>
              <a:t>)</a:t>
            </a:r>
            <a:r>
              <a:rPr sz="950" spc="-65" dirty="0">
                <a:solidFill>
                  <a:srgbClr val="87808E"/>
                </a:solidFill>
                <a:latin typeface="Times New Roman"/>
                <a:cs typeface="Times New Roman"/>
              </a:rPr>
              <a:t> </a:t>
            </a:r>
            <a:r>
              <a:rPr sz="950" spc="10" dirty="0">
                <a:solidFill>
                  <a:srgbClr val="6B6777"/>
                </a:solidFill>
                <a:latin typeface="Times New Roman"/>
                <a:cs typeface="Times New Roman"/>
              </a:rPr>
              <a:t>De</a:t>
            </a:r>
            <a:r>
              <a:rPr sz="950" spc="-15" dirty="0">
                <a:solidFill>
                  <a:srgbClr val="6B6777"/>
                </a:solidFill>
                <a:latin typeface="Times New Roman"/>
                <a:cs typeface="Times New Roman"/>
              </a:rPr>
              <a:t>c</a:t>
            </a:r>
            <a:r>
              <a:rPr sz="950" spc="-25" dirty="0">
                <a:solidFill>
                  <a:srgbClr val="5D2A4F"/>
                </a:solidFill>
                <a:latin typeface="Times New Roman"/>
                <a:cs typeface="Times New Roman"/>
              </a:rPr>
              <a:t>i</a:t>
            </a:r>
            <a:r>
              <a:rPr sz="950" spc="15" dirty="0">
                <a:solidFill>
                  <a:srgbClr val="5D4F64"/>
                </a:solidFill>
                <a:latin typeface="Times New Roman"/>
                <a:cs typeface="Times New Roman"/>
              </a:rPr>
              <a:t>de</a:t>
            </a:r>
            <a:endParaRPr sz="950">
              <a:latin typeface="Times New Roman"/>
              <a:cs typeface="Times New Roman"/>
            </a:endParaRPr>
          </a:p>
          <a:p>
            <a:pPr marL="12700" marR="5080" indent="10160" algn="just">
              <a:lnSpc>
                <a:spcPct val="72000"/>
              </a:lnSpc>
              <a:spcBef>
                <a:spcPts val="405"/>
              </a:spcBef>
            </a:pPr>
            <a:r>
              <a:rPr sz="900" spc="40" dirty="0">
                <a:solidFill>
                  <a:srgbClr val="3F4F7E"/>
                </a:solidFill>
                <a:latin typeface="Arial"/>
                <a:cs typeface="Arial"/>
              </a:rPr>
              <a:t>i</a:t>
            </a:r>
            <a:r>
              <a:rPr sz="900" spc="80" dirty="0">
                <a:solidFill>
                  <a:srgbClr val="593D5D"/>
                </a:solidFill>
                <a:latin typeface="Arial"/>
                <a:cs typeface="Arial"/>
              </a:rPr>
              <a:t>r</a:t>
            </a:r>
            <a:r>
              <a:rPr sz="900" spc="20" dirty="0">
                <a:solidFill>
                  <a:srgbClr val="593D5D"/>
                </a:solidFill>
                <a:latin typeface="Arial"/>
                <a:cs typeface="Arial"/>
              </a:rPr>
              <a:t> </a:t>
            </a:r>
            <a:r>
              <a:rPr sz="900" spc="15" dirty="0">
                <a:solidFill>
                  <a:srgbClr val="525D7E"/>
                </a:solidFill>
                <a:latin typeface="Arial"/>
                <a:cs typeface="Arial"/>
              </a:rPr>
              <a:t>t</a:t>
            </a:r>
            <a:r>
              <a:rPr sz="900" spc="-40" dirty="0">
                <a:solidFill>
                  <a:srgbClr val="525D7E"/>
                </a:solidFill>
                <a:latin typeface="Arial"/>
                <a:cs typeface="Arial"/>
              </a:rPr>
              <a:t>h</a:t>
            </a:r>
            <a:r>
              <a:rPr sz="900" spc="60" dirty="0">
                <a:solidFill>
                  <a:srgbClr val="525D7E"/>
                </a:solidFill>
                <a:latin typeface="Arial"/>
                <a:cs typeface="Arial"/>
              </a:rPr>
              <a:t>e</a:t>
            </a:r>
            <a:r>
              <a:rPr sz="900" spc="85" dirty="0">
                <a:solidFill>
                  <a:srgbClr val="525D7E"/>
                </a:solidFill>
                <a:latin typeface="Arial"/>
                <a:cs typeface="Arial"/>
              </a:rPr>
              <a:t> </a:t>
            </a:r>
            <a:r>
              <a:rPr sz="900" spc="95" dirty="0">
                <a:solidFill>
                  <a:srgbClr val="6B6777"/>
                </a:solidFill>
                <a:latin typeface="Arial"/>
                <a:cs typeface="Arial"/>
              </a:rPr>
              <a:t>d</a:t>
            </a:r>
            <a:r>
              <a:rPr sz="900" spc="-11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6B6777"/>
                </a:solidFill>
                <a:latin typeface="Arial"/>
                <a:cs typeface="Arial"/>
              </a:rPr>
              <a:t>g</a:t>
            </a:r>
            <a:r>
              <a:rPr sz="900" spc="40" dirty="0">
                <a:solidFill>
                  <a:srgbClr val="5D2A4F"/>
                </a:solidFill>
                <a:latin typeface="Arial"/>
                <a:cs typeface="Arial"/>
              </a:rPr>
              <a:t>i</a:t>
            </a:r>
            <a:r>
              <a:rPr sz="900" spc="-10" dirty="0">
                <a:solidFill>
                  <a:srgbClr val="5D2A4F"/>
                </a:solidFill>
                <a:latin typeface="Arial"/>
                <a:cs typeface="Arial"/>
              </a:rPr>
              <a:t>t</a:t>
            </a:r>
            <a:r>
              <a:rPr sz="900" spc="-10" dirty="0">
                <a:solidFill>
                  <a:srgbClr val="5D4F64"/>
                </a:solidFill>
                <a:latin typeface="Arial"/>
                <a:cs typeface="Arial"/>
              </a:rPr>
              <a:t>a</a:t>
            </a:r>
            <a:r>
              <a:rPr sz="900" spc="204" dirty="0">
                <a:solidFill>
                  <a:srgbClr val="4D1642"/>
                </a:solidFill>
                <a:latin typeface="Arial"/>
                <a:cs typeface="Arial"/>
              </a:rPr>
              <a:t>l</a:t>
            </a:r>
            <a:r>
              <a:rPr sz="900" spc="-90" dirty="0">
                <a:solidFill>
                  <a:srgbClr val="4D1642"/>
                </a:solidFill>
                <a:latin typeface="Arial"/>
                <a:cs typeface="Arial"/>
              </a:rPr>
              <a:t> </a:t>
            </a:r>
            <a:r>
              <a:rPr sz="900" dirty="0">
                <a:solidFill>
                  <a:srgbClr val="5D4F64"/>
                </a:solidFill>
                <a:latin typeface="Arial"/>
                <a:cs typeface="Arial"/>
              </a:rPr>
              <a:t>skin</a:t>
            </a:r>
            <a:r>
              <a:rPr sz="900" spc="95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00" spc="40" dirty="0">
                <a:solidFill>
                  <a:srgbClr val="5D2A4F"/>
                </a:solidFill>
                <a:latin typeface="Arial"/>
                <a:cs typeface="Arial"/>
              </a:rPr>
              <a:t>i</a:t>
            </a:r>
            <a:r>
              <a:rPr sz="900" spc="10" dirty="0">
                <a:solidFill>
                  <a:srgbClr val="5D4F64"/>
                </a:solidFill>
                <a:latin typeface="Arial"/>
                <a:cs typeface="Arial"/>
              </a:rPr>
              <a:t>s</a:t>
            </a:r>
            <a:r>
              <a:rPr sz="900" spc="20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6B6777"/>
                </a:solidFill>
                <a:latin typeface="Arial"/>
                <a:cs typeface="Arial"/>
              </a:rPr>
              <a:t>o</a:t>
            </a:r>
            <a:r>
              <a:rPr sz="900" spc="80" dirty="0">
                <a:solidFill>
                  <a:srgbClr val="593D5D"/>
                </a:solidFill>
                <a:latin typeface="Arial"/>
                <a:cs typeface="Arial"/>
              </a:rPr>
              <a:t>r</a:t>
            </a:r>
            <a:r>
              <a:rPr sz="900" spc="-60" dirty="0">
                <a:solidFill>
                  <a:srgbClr val="593D5D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6B6777"/>
                </a:solidFill>
                <a:latin typeface="Arial"/>
                <a:cs typeface="Arial"/>
              </a:rPr>
              <a:t>s</a:t>
            </a:r>
            <a:r>
              <a:rPr sz="900" spc="-65" dirty="0">
                <a:solidFill>
                  <a:srgbClr val="6B6777"/>
                </a:solidFill>
                <a:latin typeface="Arial"/>
                <a:cs typeface="Arial"/>
              </a:rPr>
              <a:t>u</a:t>
            </a:r>
            <a:r>
              <a:rPr sz="900" dirty="0">
                <a:solidFill>
                  <a:srgbClr val="6B6777"/>
                </a:solidFill>
                <a:latin typeface="Arial"/>
                <a:cs typeface="Arial"/>
              </a:rPr>
              <a:t>fficie</a:t>
            </a:r>
            <a:r>
              <a:rPr sz="900" spc="-20" dirty="0">
                <a:solidFill>
                  <a:srgbClr val="6B6777"/>
                </a:solidFill>
                <a:latin typeface="Arial"/>
                <a:cs typeface="Arial"/>
              </a:rPr>
              <a:t>n</a:t>
            </a:r>
            <a:r>
              <a:rPr sz="900" spc="100" dirty="0">
                <a:solidFill>
                  <a:srgbClr val="6B6777"/>
                </a:solidFill>
                <a:latin typeface="Arial"/>
                <a:cs typeface="Arial"/>
              </a:rPr>
              <a:t>t</a:t>
            </a:r>
            <a:r>
              <a:rPr sz="900" spc="5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D4F64"/>
                </a:solidFill>
                <a:latin typeface="Arial"/>
                <a:cs typeface="Arial"/>
              </a:rPr>
              <a:t>ar</a:t>
            </a:r>
            <a:r>
              <a:rPr sz="900" spc="-140" dirty="0">
                <a:solidFill>
                  <a:srgbClr val="5D4F64"/>
                </a:solidFill>
                <a:latin typeface="Arial"/>
                <a:cs typeface="Arial"/>
              </a:rPr>
              <a:t>e</a:t>
            </a:r>
            <a:r>
              <a:rPr sz="900" spc="60" dirty="0">
                <a:solidFill>
                  <a:srgbClr val="5D4F64"/>
                </a:solidFill>
                <a:latin typeface="Arial"/>
                <a:cs typeface="Arial"/>
              </a:rPr>
              <a:t>a</a:t>
            </a:r>
            <a:r>
              <a:rPr sz="900" spc="5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00" spc="30" dirty="0">
                <a:solidFill>
                  <a:srgbClr val="5D4F64"/>
                </a:solidFill>
                <a:latin typeface="Arial"/>
                <a:cs typeface="Arial"/>
              </a:rPr>
              <a:t>a</a:t>
            </a:r>
            <a:r>
              <a:rPr sz="900" spc="-50" dirty="0">
                <a:solidFill>
                  <a:srgbClr val="5D4F64"/>
                </a:solidFill>
                <a:latin typeface="Arial"/>
                <a:cs typeface="Arial"/>
              </a:rPr>
              <a:t>n</a:t>
            </a:r>
            <a:r>
              <a:rPr sz="900" spc="95" dirty="0">
                <a:solidFill>
                  <a:srgbClr val="5D4F64"/>
                </a:solidFill>
                <a:latin typeface="Arial"/>
                <a:cs typeface="Arial"/>
              </a:rPr>
              <a:t>d</a:t>
            </a:r>
            <a:r>
              <a:rPr sz="900" spc="-30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00" spc="70" dirty="0">
                <a:solidFill>
                  <a:srgbClr val="3F4F7E"/>
                </a:solidFill>
                <a:latin typeface="Arial"/>
                <a:cs typeface="Arial"/>
              </a:rPr>
              <a:t>q</a:t>
            </a:r>
            <a:r>
              <a:rPr sz="900" spc="-10" dirty="0">
                <a:solidFill>
                  <a:srgbClr val="6B6777"/>
                </a:solidFill>
                <a:latin typeface="Arial"/>
                <a:cs typeface="Arial"/>
              </a:rPr>
              <a:t>ua</a:t>
            </a:r>
            <a:r>
              <a:rPr sz="900" spc="40" dirty="0">
                <a:solidFill>
                  <a:srgbClr val="3F4F7E"/>
                </a:solidFill>
                <a:latin typeface="Arial"/>
                <a:cs typeface="Arial"/>
              </a:rPr>
              <a:t>li</a:t>
            </a:r>
            <a:r>
              <a:rPr sz="900" spc="20" dirty="0">
                <a:solidFill>
                  <a:srgbClr val="5D4F64"/>
                </a:solidFill>
                <a:latin typeface="Arial"/>
                <a:cs typeface="Arial"/>
              </a:rPr>
              <a:t>ty</a:t>
            </a:r>
            <a:r>
              <a:rPr sz="900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00" spc="-105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525D7E"/>
                </a:solidFill>
                <a:latin typeface="Arial"/>
                <a:cs typeface="Arial"/>
              </a:rPr>
              <a:t>to</a:t>
            </a:r>
            <a:r>
              <a:rPr sz="900" spc="40" dirty="0">
                <a:solidFill>
                  <a:srgbClr val="525D7E"/>
                </a:solidFill>
                <a:latin typeface="Arial"/>
                <a:cs typeface="Arial"/>
              </a:rPr>
              <a:t> </a:t>
            </a:r>
            <a:r>
              <a:rPr sz="900" spc="10" dirty="0">
                <a:solidFill>
                  <a:srgbClr val="6B6777"/>
                </a:solidFill>
                <a:latin typeface="Arial"/>
                <a:cs typeface="Arial"/>
              </a:rPr>
              <a:t>pe</a:t>
            </a:r>
            <a:r>
              <a:rPr sz="900" spc="-15" dirty="0">
                <a:solidFill>
                  <a:srgbClr val="6B6777"/>
                </a:solidFill>
                <a:latin typeface="Arial"/>
                <a:cs typeface="Arial"/>
              </a:rPr>
              <a:t>r</a:t>
            </a:r>
            <a:r>
              <a:rPr sz="900" spc="-10" dirty="0">
                <a:solidFill>
                  <a:srgbClr val="5D2A4F"/>
                </a:solidFill>
                <a:latin typeface="Arial"/>
                <a:cs typeface="Arial"/>
              </a:rPr>
              <a:t>f</a:t>
            </a:r>
            <a:r>
              <a:rPr sz="900" spc="20" dirty="0">
                <a:solidFill>
                  <a:srgbClr val="6B6777"/>
                </a:solidFill>
                <a:latin typeface="Arial"/>
                <a:cs typeface="Arial"/>
              </a:rPr>
              <a:t>orm</a:t>
            </a:r>
            <a:r>
              <a:rPr sz="900" spc="10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15" dirty="0">
                <a:solidFill>
                  <a:srgbClr val="5D4F64"/>
                </a:solidFill>
                <a:latin typeface="Arial"/>
                <a:cs typeface="Arial"/>
              </a:rPr>
              <a:t>o</a:t>
            </a:r>
            <a:r>
              <a:rPr sz="900" spc="-35" dirty="0">
                <a:solidFill>
                  <a:srgbClr val="5D4F64"/>
                </a:solidFill>
                <a:latin typeface="Arial"/>
                <a:cs typeface="Arial"/>
              </a:rPr>
              <a:t>b</a:t>
            </a:r>
            <a:r>
              <a:rPr sz="900" spc="85" dirty="0">
                <a:solidFill>
                  <a:srgbClr val="3F4F7E"/>
                </a:solidFill>
                <a:latin typeface="Arial"/>
                <a:cs typeface="Arial"/>
              </a:rPr>
              <a:t>l</a:t>
            </a:r>
            <a:r>
              <a:rPr sz="900" dirty="0">
                <a:solidFill>
                  <a:srgbClr val="3F4F7E"/>
                </a:solidFill>
                <a:latin typeface="Arial"/>
                <a:cs typeface="Arial"/>
              </a:rPr>
              <a:t>i</a:t>
            </a:r>
            <a:r>
              <a:rPr sz="900" spc="-10" dirty="0">
                <a:solidFill>
                  <a:srgbClr val="5D4F64"/>
                </a:solidFill>
                <a:latin typeface="Arial"/>
                <a:cs typeface="Arial"/>
              </a:rPr>
              <a:t>q</a:t>
            </a:r>
            <a:r>
              <a:rPr sz="900" spc="-95" dirty="0">
                <a:solidFill>
                  <a:srgbClr val="3F4F7E"/>
                </a:solidFill>
                <a:latin typeface="Arial"/>
                <a:cs typeface="Arial"/>
              </a:rPr>
              <a:t>u</a:t>
            </a:r>
            <a:r>
              <a:rPr sz="900" spc="60" dirty="0">
                <a:solidFill>
                  <a:srgbClr val="6B6777"/>
                </a:solidFill>
                <a:latin typeface="Arial"/>
                <a:cs typeface="Arial"/>
              </a:rPr>
              <a:t>e</a:t>
            </a:r>
            <a:r>
              <a:rPr sz="900" spc="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25" dirty="0">
                <a:solidFill>
                  <a:srgbClr val="777BA3"/>
                </a:solidFill>
                <a:latin typeface="Arial"/>
                <a:cs typeface="Arial"/>
              </a:rPr>
              <a:t>(</a:t>
            </a:r>
            <a:r>
              <a:rPr sz="900" spc="-10" dirty="0">
                <a:solidFill>
                  <a:srgbClr val="6B6777"/>
                </a:solidFill>
                <a:latin typeface="Arial"/>
                <a:cs typeface="Arial"/>
              </a:rPr>
              <a:t>8</a:t>
            </a:r>
            <a:r>
              <a:rPr sz="900" spc="55" dirty="0">
                <a:solidFill>
                  <a:srgbClr val="6B6777"/>
                </a:solidFill>
                <a:latin typeface="Arial"/>
                <a:cs typeface="Arial"/>
              </a:rPr>
              <a:t>r</a:t>
            </a:r>
            <a:r>
              <a:rPr sz="900" spc="-40" dirty="0">
                <a:solidFill>
                  <a:srgbClr val="6B6777"/>
                </a:solidFill>
                <a:latin typeface="Arial"/>
                <a:cs typeface="Arial"/>
              </a:rPr>
              <a:t>u</a:t>
            </a:r>
            <a:r>
              <a:rPr sz="900" spc="70" dirty="0">
                <a:solidFill>
                  <a:srgbClr val="463F6D"/>
                </a:solidFill>
                <a:latin typeface="Arial"/>
                <a:cs typeface="Arial"/>
              </a:rPr>
              <a:t>n</a:t>
            </a:r>
            <a:r>
              <a:rPr sz="900" spc="-345" dirty="0">
                <a:solidFill>
                  <a:srgbClr val="5D2A4F"/>
                </a:solidFill>
                <a:latin typeface="Arial"/>
                <a:cs typeface="Arial"/>
              </a:rPr>
              <a:t>1</a:t>
            </a:r>
            <a:r>
              <a:rPr sz="900" spc="40" dirty="0">
                <a:solidFill>
                  <a:srgbClr val="6B6777"/>
                </a:solidFill>
                <a:latin typeface="Arial"/>
                <a:cs typeface="Arial"/>
              </a:rPr>
              <a:t>l</a:t>
            </a:r>
            <a:r>
              <a:rPr sz="900" spc="-5" dirty="0">
                <a:solidFill>
                  <a:srgbClr val="6B6777"/>
                </a:solidFill>
                <a:latin typeface="Arial"/>
                <a:cs typeface="Arial"/>
              </a:rPr>
              <a:t>e</a:t>
            </a:r>
            <a:r>
              <a:rPr sz="900" spc="155" dirty="0">
                <a:solidFill>
                  <a:srgbClr val="87808E"/>
                </a:solidFill>
                <a:latin typeface="Arial"/>
                <a:cs typeface="Arial"/>
              </a:rPr>
              <a:t>r</a:t>
            </a:r>
            <a:r>
              <a:rPr sz="900" spc="-60" dirty="0">
                <a:solidFill>
                  <a:srgbClr val="87808E"/>
                </a:solidFill>
                <a:latin typeface="Arial"/>
                <a:cs typeface="Arial"/>
              </a:rPr>
              <a:t>'</a:t>
            </a:r>
            <a:r>
              <a:rPr sz="900" spc="-130" dirty="0">
                <a:solidFill>
                  <a:srgbClr val="6B6777"/>
                </a:solidFill>
                <a:latin typeface="Arial"/>
                <a:cs typeface="Arial"/>
              </a:rPr>
              <a:t>s</a:t>
            </a:r>
            <a:r>
              <a:rPr sz="900" spc="155" dirty="0">
                <a:solidFill>
                  <a:srgbClr val="87808E"/>
                </a:solidFill>
                <a:latin typeface="Arial"/>
                <a:cs typeface="Arial"/>
              </a:rPr>
              <a:t>)</a:t>
            </a:r>
            <a:r>
              <a:rPr sz="900" spc="-55" dirty="0">
                <a:solidFill>
                  <a:srgbClr val="87808E"/>
                </a:solidFill>
                <a:latin typeface="Arial"/>
                <a:cs typeface="Arial"/>
              </a:rPr>
              <a:t> </a:t>
            </a:r>
            <a:r>
              <a:rPr sz="900" spc="-305" dirty="0">
                <a:solidFill>
                  <a:srgbClr val="977E75"/>
                </a:solidFill>
                <a:latin typeface="Arial"/>
                <a:cs typeface="Arial"/>
              </a:rPr>
              <a:t>O</a:t>
            </a:r>
            <a:r>
              <a:rPr sz="900" spc="-95" dirty="0">
                <a:solidFill>
                  <a:srgbClr val="5D4F64"/>
                </a:solidFill>
                <a:latin typeface="Arial"/>
                <a:cs typeface="Arial"/>
              </a:rPr>
              <a:t>n</a:t>
            </a:r>
            <a:r>
              <a:rPr sz="900" spc="-5" dirty="0">
                <a:solidFill>
                  <a:srgbClr val="7C6666"/>
                </a:solidFill>
                <a:latin typeface="Arial"/>
                <a:cs typeface="Arial"/>
              </a:rPr>
              <a:t>c</a:t>
            </a:r>
            <a:r>
              <a:rPr sz="900" spc="-45" dirty="0">
                <a:solidFill>
                  <a:srgbClr val="7C6666"/>
                </a:solidFill>
                <a:latin typeface="Arial"/>
                <a:cs typeface="Arial"/>
              </a:rPr>
              <a:t> </a:t>
            </a:r>
            <a:r>
              <a:rPr sz="900" spc="65" dirty="0">
                <a:solidFill>
                  <a:srgbClr val="525D7E"/>
                </a:solidFill>
                <a:latin typeface="Arial"/>
                <a:cs typeface="Arial"/>
              </a:rPr>
              <a:t>s</a:t>
            </a:r>
            <a:r>
              <a:rPr sz="900" spc="-65" dirty="0">
                <a:solidFill>
                  <a:srgbClr val="525D7E"/>
                </a:solidFill>
                <a:latin typeface="Arial"/>
                <a:cs typeface="Arial"/>
              </a:rPr>
              <a:t>i</a:t>
            </a:r>
            <a:r>
              <a:rPr sz="900" spc="30" dirty="0">
                <a:solidFill>
                  <a:srgbClr val="525D7E"/>
                </a:solidFill>
                <a:latin typeface="Arial"/>
                <a:cs typeface="Arial"/>
              </a:rPr>
              <a:t>o</a:t>
            </a:r>
            <a:r>
              <a:rPr sz="900" spc="-50" dirty="0">
                <a:solidFill>
                  <a:srgbClr val="525D7E"/>
                </a:solidFill>
                <a:latin typeface="Arial"/>
                <a:cs typeface="Arial"/>
              </a:rPr>
              <a:t>n</a:t>
            </a:r>
            <a:r>
              <a:rPr sz="900" spc="10" dirty="0">
                <a:solidFill>
                  <a:srgbClr val="5D4F64"/>
                </a:solidFill>
                <a:latin typeface="Arial"/>
                <a:cs typeface="Arial"/>
              </a:rPr>
              <a:t>s</a:t>
            </a:r>
            <a:r>
              <a:rPr sz="900" spc="20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00" spc="75" dirty="0">
                <a:solidFill>
                  <a:srgbClr val="7E4846"/>
                </a:solidFill>
                <a:latin typeface="Arial"/>
                <a:cs typeface="Arial"/>
              </a:rPr>
              <a:t>[</a:t>
            </a:r>
            <a:r>
              <a:rPr sz="900" spc="-30" dirty="0">
                <a:solidFill>
                  <a:srgbClr val="6B6777"/>
                </a:solidFill>
                <a:latin typeface="Arial"/>
                <a:cs typeface="Arial"/>
              </a:rPr>
              <a:t>2</a:t>
            </a:r>
            <a:r>
              <a:rPr sz="900" spc="5" dirty="0">
                <a:solidFill>
                  <a:srgbClr val="6B6777"/>
                </a:solidFill>
                <a:latin typeface="Arial"/>
                <a:cs typeface="Arial"/>
              </a:rPr>
              <a:t>a</a:t>
            </a:r>
            <a:r>
              <a:rPr sz="900" spc="-75" dirty="0">
                <a:solidFill>
                  <a:srgbClr val="3F4F7E"/>
                </a:solidFill>
                <a:latin typeface="Arial"/>
                <a:cs typeface="Arial"/>
              </a:rPr>
              <a:t>)</a:t>
            </a:r>
            <a:r>
              <a:rPr sz="900" spc="95" dirty="0">
                <a:solidFill>
                  <a:srgbClr val="3F4F7E"/>
                </a:solidFill>
                <a:latin typeface="Arial"/>
                <a:cs typeface="Arial"/>
              </a:rPr>
              <a:t> </a:t>
            </a:r>
            <a:r>
              <a:rPr sz="900" spc="5" dirty="0">
                <a:solidFill>
                  <a:srgbClr val="6B6777"/>
                </a:solidFill>
                <a:latin typeface="Arial"/>
                <a:cs typeface="Arial"/>
              </a:rPr>
              <a:t>or</a:t>
            </a:r>
            <a:r>
              <a:rPr sz="900" spc="7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50" spc="-10" dirty="0">
                <a:solidFill>
                  <a:srgbClr val="6B6777"/>
                </a:solidFill>
                <a:latin typeface="Times New Roman"/>
                <a:cs typeface="Times New Roman"/>
              </a:rPr>
              <a:t>i</a:t>
            </a:r>
            <a:r>
              <a:rPr sz="950" spc="-204" dirty="0">
                <a:solidFill>
                  <a:srgbClr val="6B6777"/>
                </a:solidFill>
                <a:latin typeface="Times New Roman"/>
                <a:cs typeface="Times New Roman"/>
              </a:rPr>
              <a:t>f</a:t>
            </a:r>
            <a:r>
              <a:rPr sz="900" spc="-480" dirty="0">
                <a:solidFill>
                  <a:srgbClr val="593D5D"/>
                </a:solidFill>
                <a:latin typeface="Arial"/>
                <a:cs typeface="Arial"/>
              </a:rPr>
              <a:t>i</a:t>
            </a:r>
            <a:r>
              <a:rPr sz="900" spc="140" dirty="0">
                <a:solidFill>
                  <a:srgbClr val="6B6777"/>
                </a:solidFill>
                <a:latin typeface="Arial"/>
                <a:cs typeface="Arial"/>
              </a:rPr>
              <a:t>n</a:t>
            </a:r>
            <a:r>
              <a:rPr sz="900" spc="-7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5D4F64"/>
                </a:solidFill>
                <a:latin typeface="Arial"/>
                <a:cs typeface="Arial"/>
              </a:rPr>
              <a:t>d</a:t>
            </a:r>
            <a:r>
              <a:rPr sz="900" spc="70" dirty="0">
                <a:solidFill>
                  <a:srgbClr val="5D4F64"/>
                </a:solidFill>
                <a:latin typeface="Arial"/>
                <a:cs typeface="Arial"/>
              </a:rPr>
              <a:t>o</a:t>
            </a:r>
            <a:r>
              <a:rPr sz="900" spc="-95" dirty="0">
                <a:solidFill>
                  <a:srgbClr val="3F4F7E"/>
                </a:solidFill>
                <a:latin typeface="Arial"/>
                <a:cs typeface="Arial"/>
              </a:rPr>
              <a:t>u</a:t>
            </a:r>
            <a:r>
              <a:rPr sz="900" spc="70" dirty="0">
                <a:solidFill>
                  <a:srgbClr val="6B6777"/>
                </a:solidFill>
                <a:latin typeface="Arial"/>
                <a:cs typeface="Arial"/>
              </a:rPr>
              <a:t>b</a:t>
            </a:r>
            <a:r>
              <a:rPr sz="900" spc="10" dirty="0">
                <a:solidFill>
                  <a:srgbClr val="3F4F7E"/>
                </a:solidFill>
                <a:latin typeface="Arial"/>
                <a:cs typeface="Arial"/>
              </a:rPr>
              <a:t>t</a:t>
            </a:r>
            <a:r>
              <a:rPr sz="900" dirty="0">
                <a:solidFill>
                  <a:srgbClr val="3F4F7E"/>
                </a:solidFill>
                <a:latin typeface="Arial"/>
                <a:cs typeface="Arial"/>
              </a:rPr>
              <a:t> </a:t>
            </a:r>
            <a:r>
              <a:rPr sz="900" spc="-114" dirty="0">
                <a:solidFill>
                  <a:srgbClr val="3F4F7E"/>
                </a:solidFill>
                <a:latin typeface="Arial"/>
                <a:cs typeface="Arial"/>
              </a:rPr>
              <a:t> </a:t>
            </a:r>
            <a:r>
              <a:rPr sz="900" spc="-95" dirty="0">
                <a:solidFill>
                  <a:srgbClr val="463F6D"/>
                </a:solidFill>
                <a:latin typeface="Arial"/>
                <a:cs typeface="Arial"/>
              </a:rPr>
              <a:t>n</a:t>
            </a:r>
            <a:r>
              <a:rPr sz="900" spc="-175" dirty="0">
                <a:solidFill>
                  <a:srgbClr val="463F6D"/>
                </a:solidFill>
                <a:latin typeface="Arial"/>
                <a:cs typeface="Arial"/>
              </a:rPr>
              <a:t>1</a:t>
            </a:r>
            <a:r>
              <a:rPr sz="900" spc="-95" dirty="0">
                <a:solidFill>
                  <a:srgbClr val="463F6D"/>
                </a:solidFill>
                <a:latin typeface="Arial"/>
                <a:cs typeface="Arial"/>
              </a:rPr>
              <a:t>a</a:t>
            </a:r>
            <a:r>
              <a:rPr sz="900" spc="15" dirty="0">
                <a:solidFill>
                  <a:srgbClr val="6B6777"/>
                </a:solidFill>
                <a:latin typeface="Arial"/>
                <a:cs typeface="Arial"/>
              </a:rPr>
              <a:t>ke</a:t>
            </a:r>
            <a:r>
              <a:rPr sz="900" spc="-1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60" dirty="0">
                <a:solidFill>
                  <a:srgbClr val="5D4F64"/>
                </a:solidFill>
                <a:latin typeface="Arial"/>
                <a:cs typeface="Arial"/>
              </a:rPr>
              <a:t>a</a:t>
            </a:r>
            <a:r>
              <a:rPr sz="900" spc="5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00" spc="-459" dirty="0">
                <a:solidFill>
                  <a:srgbClr val="5D4F64"/>
                </a:solidFill>
                <a:latin typeface="Arial"/>
                <a:cs typeface="Arial"/>
              </a:rPr>
              <a:t>m</a:t>
            </a:r>
            <a:r>
              <a:rPr sz="900" spc="-480" dirty="0">
                <a:solidFill>
                  <a:srgbClr val="3F4F7E"/>
                </a:solidFill>
                <a:latin typeface="Arial"/>
                <a:cs typeface="Arial"/>
              </a:rPr>
              <a:t>i</a:t>
            </a:r>
            <a:r>
              <a:rPr sz="900" spc="70" dirty="0">
                <a:solidFill>
                  <a:srgbClr val="5D4F64"/>
                </a:solidFill>
                <a:latin typeface="Arial"/>
                <a:cs typeface="Arial"/>
              </a:rPr>
              <a:t>d</a:t>
            </a:r>
            <a:r>
              <a:rPr sz="900" spc="40" dirty="0">
                <a:solidFill>
                  <a:srgbClr val="4D1642"/>
                </a:solidFill>
                <a:latin typeface="Arial"/>
                <a:cs typeface="Arial"/>
              </a:rPr>
              <a:t>li</a:t>
            </a:r>
            <a:r>
              <a:rPr sz="900" spc="-10" dirty="0">
                <a:solidFill>
                  <a:srgbClr val="5D4F64"/>
                </a:solidFill>
                <a:latin typeface="Arial"/>
                <a:cs typeface="Arial"/>
              </a:rPr>
              <a:t>n</a:t>
            </a:r>
            <a:r>
              <a:rPr sz="900" spc="-35" dirty="0">
                <a:solidFill>
                  <a:srgbClr val="5D4F64"/>
                </a:solidFill>
                <a:latin typeface="Arial"/>
                <a:cs typeface="Arial"/>
              </a:rPr>
              <a:t>e</a:t>
            </a:r>
            <a:r>
              <a:rPr sz="900" spc="-20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00" spc="40" dirty="0">
                <a:solidFill>
                  <a:srgbClr val="3F4F7E"/>
                </a:solidFill>
                <a:latin typeface="Arial"/>
                <a:cs typeface="Arial"/>
              </a:rPr>
              <a:t>l</a:t>
            </a:r>
            <a:r>
              <a:rPr sz="900" spc="-10" dirty="0">
                <a:solidFill>
                  <a:srgbClr val="6B6777"/>
                </a:solidFill>
                <a:latin typeface="Arial"/>
                <a:cs typeface="Arial"/>
              </a:rPr>
              <a:t>o</a:t>
            </a:r>
            <a:r>
              <a:rPr sz="900" spc="-95" dirty="0">
                <a:solidFill>
                  <a:srgbClr val="463F6D"/>
                </a:solidFill>
                <a:latin typeface="Arial"/>
                <a:cs typeface="Arial"/>
              </a:rPr>
              <a:t>n</a:t>
            </a:r>
            <a:r>
              <a:rPr sz="900" spc="85" dirty="0">
                <a:solidFill>
                  <a:srgbClr val="6B6777"/>
                </a:solidFill>
                <a:latin typeface="Arial"/>
                <a:cs typeface="Arial"/>
              </a:rPr>
              <a:t>g</a:t>
            </a:r>
            <a:r>
              <a:rPr sz="900" spc="-10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75" dirty="0">
                <a:solidFill>
                  <a:srgbClr val="6B6777"/>
                </a:solidFill>
                <a:latin typeface="Arial"/>
                <a:cs typeface="Arial"/>
              </a:rPr>
              <a:t>t</a:t>
            </a:r>
            <a:r>
              <a:rPr sz="900" spc="70" dirty="0">
                <a:solidFill>
                  <a:srgbClr val="6B6777"/>
                </a:solidFill>
                <a:latin typeface="Arial"/>
                <a:cs typeface="Arial"/>
              </a:rPr>
              <a:t>u</a:t>
            </a:r>
            <a:r>
              <a:rPr sz="900" spc="95" dirty="0">
                <a:solidFill>
                  <a:srgbClr val="6B6777"/>
                </a:solidFill>
                <a:latin typeface="Arial"/>
                <a:cs typeface="Arial"/>
              </a:rPr>
              <a:t>d</a:t>
            </a:r>
            <a:r>
              <a:rPr sz="900" spc="-11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6B6777"/>
                </a:solidFill>
                <a:latin typeface="Arial"/>
                <a:cs typeface="Arial"/>
              </a:rPr>
              <a:t>na</a:t>
            </a:r>
            <a:r>
              <a:rPr sz="900" spc="204" dirty="0">
                <a:solidFill>
                  <a:srgbClr val="4D1642"/>
                </a:solidFill>
                <a:latin typeface="Arial"/>
                <a:cs typeface="Arial"/>
              </a:rPr>
              <a:t>l</a:t>
            </a:r>
            <a:r>
              <a:rPr sz="900" spc="-10" dirty="0">
                <a:solidFill>
                  <a:srgbClr val="4D1642"/>
                </a:solidFill>
                <a:latin typeface="Arial"/>
                <a:cs typeface="Arial"/>
              </a:rPr>
              <a:t> </a:t>
            </a:r>
            <a:r>
              <a:rPr sz="900" spc="40" dirty="0">
                <a:solidFill>
                  <a:srgbClr val="5D2A4F"/>
                </a:solidFill>
                <a:latin typeface="Arial"/>
                <a:cs typeface="Arial"/>
              </a:rPr>
              <a:t>i</a:t>
            </a:r>
            <a:r>
              <a:rPr sz="900" spc="-10" dirty="0">
                <a:solidFill>
                  <a:srgbClr val="5D4F64"/>
                </a:solidFill>
                <a:latin typeface="Arial"/>
                <a:cs typeface="Arial"/>
              </a:rPr>
              <a:t>n</a:t>
            </a:r>
            <a:r>
              <a:rPr sz="900" dirty="0">
                <a:solidFill>
                  <a:srgbClr val="5D4F64"/>
                </a:solidFill>
                <a:latin typeface="Arial"/>
                <a:cs typeface="Arial"/>
              </a:rPr>
              <a:t>ci</a:t>
            </a:r>
            <a:r>
              <a:rPr sz="900" spc="-145" dirty="0">
                <a:solidFill>
                  <a:srgbClr val="5D4F64"/>
                </a:solidFill>
                <a:latin typeface="Arial"/>
                <a:cs typeface="Arial"/>
              </a:rPr>
              <a:t>s</a:t>
            </a:r>
            <a:r>
              <a:rPr sz="900" spc="-140" dirty="0">
                <a:solidFill>
                  <a:srgbClr val="3F4F7E"/>
                </a:solidFill>
                <a:latin typeface="Arial"/>
                <a:cs typeface="Arial"/>
              </a:rPr>
              <a:t>i</a:t>
            </a:r>
            <a:r>
              <a:rPr sz="900" spc="70" dirty="0">
                <a:solidFill>
                  <a:srgbClr val="6B6777"/>
                </a:solidFill>
                <a:latin typeface="Arial"/>
                <a:cs typeface="Arial"/>
              </a:rPr>
              <a:t>o</a:t>
            </a:r>
            <a:r>
              <a:rPr sz="900" spc="30" dirty="0">
                <a:solidFill>
                  <a:srgbClr val="463F6D"/>
                </a:solidFill>
                <a:latin typeface="Arial"/>
                <a:cs typeface="Arial"/>
              </a:rPr>
              <a:t>n</a:t>
            </a:r>
            <a:r>
              <a:rPr sz="900" spc="114" dirty="0">
                <a:solidFill>
                  <a:srgbClr val="463F6D"/>
                </a:solidFill>
                <a:latin typeface="Arial"/>
                <a:cs typeface="Arial"/>
              </a:rPr>
              <a:t> </a:t>
            </a:r>
            <a:r>
              <a:rPr sz="1200" spc="-355" dirty="0">
                <a:solidFill>
                  <a:srgbClr val="87808E"/>
                </a:solidFill>
                <a:latin typeface="Times New Roman"/>
                <a:cs typeface="Times New Roman"/>
              </a:rPr>
              <a:t>1</a:t>
            </a:r>
            <a:r>
              <a:rPr sz="1200" spc="-90" dirty="0">
                <a:solidFill>
                  <a:srgbClr val="6B6777"/>
                </a:solidFill>
                <a:latin typeface="Times New Roman"/>
                <a:cs typeface="Times New Roman"/>
              </a:rPr>
              <a:t>2</a:t>
            </a:r>
            <a:r>
              <a:rPr sz="1200" spc="-50" dirty="0">
                <a:solidFill>
                  <a:srgbClr val="6B6777"/>
                </a:solidFill>
                <a:latin typeface="Times New Roman"/>
                <a:cs typeface="Times New Roman"/>
              </a:rPr>
              <a:t>b</a:t>
            </a:r>
            <a:r>
              <a:rPr sz="1200" spc="-145" dirty="0">
                <a:solidFill>
                  <a:srgbClr val="77343A"/>
                </a:solidFill>
                <a:latin typeface="Times New Roman"/>
                <a:cs typeface="Times New Roman"/>
              </a:rPr>
              <a:t>l</a:t>
            </a:r>
            <a:r>
              <a:rPr sz="1200" spc="80" dirty="0">
                <a:solidFill>
                  <a:srgbClr val="77343A"/>
                </a:solidFill>
                <a:latin typeface="Times New Roman"/>
                <a:cs typeface="Times New Roman"/>
              </a:rPr>
              <a:t> </a:t>
            </a:r>
            <a:r>
              <a:rPr sz="900" spc="25" dirty="0">
                <a:solidFill>
                  <a:srgbClr val="87808E"/>
                </a:solidFill>
                <a:latin typeface="Arial"/>
                <a:cs typeface="Arial"/>
              </a:rPr>
              <a:t>(</a:t>
            </a:r>
            <a:r>
              <a:rPr sz="900" spc="-25" dirty="0">
                <a:solidFill>
                  <a:srgbClr val="5D4F64"/>
                </a:solidFill>
                <a:latin typeface="Arial"/>
                <a:cs typeface="Arial"/>
              </a:rPr>
              <a:t>a</a:t>
            </a:r>
            <a:r>
              <a:rPr sz="900" spc="-110" dirty="0">
                <a:solidFill>
                  <a:srgbClr val="5D4F64"/>
                </a:solidFill>
                <a:latin typeface="Arial"/>
                <a:cs typeface="Arial"/>
              </a:rPr>
              <a:t>J</a:t>
            </a:r>
            <a:r>
              <a:rPr sz="900" spc="-10" dirty="0">
                <a:solidFill>
                  <a:srgbClr val="3F4F7E"/>
                </a:solidFill>
                <a:latin typeface="Arial"/>
                <a:cs typeface="Arial"/>
              </a:rPr>
              <a:t>t</a:t>
            </a:r>
            <a:r>
              <a:rPr sz="900" spc="-10" dirty="0">
                <a:solidFill>
                  <a:srgbClr val="5D4F64"/>
                </a:solidFill>
                <a:latin typeface="Arial"/>
                <a:cs typeface="Arial"/>
              </a:rPr>
              <a:t>e</a:t>
            </a:r>
            <a:r>
              <a:rPr sz="900" spc="80" dirty="0">
                <a:solidFill>
                  <a:srgbClr val="525D7E"/>
                </a:solidFill>
                <a:latin typeface="Arial"/>
                <a:cs typeface="Arial"/>
              </a:rPr>
              <a:t>r</a:t>
            </a:r>
            <a:r>
              <a:rPr sz="900" spc="105" dirty="0">
                <a:solidFill>
                  <a:srgbClr val="525D7E"/>
                </a:solidFill>
                <a:latin typeface="Arial"/>
                <a:cs typeface="Arial"/>
              </a:rPr>
              <a:t> </a:t>
            </a:r>
            <a:r>
              <a:rPr sz="900" spc="-15" dirty="0">
                <a:solidFill>
                  <a:srgbClr val="5D4F64"/>
                </a:solidFill>
                <a:latin typeface="Arial"/>
                <a:cs typeface="Arial"/>
              </a:rPr>
              <a:t>M</a:t>
            </a:r>
            <a:r>
              <a:rPr sz="900" spc="70" dirty="0">
                <a:solidFill>
                  <a:srgbClr val="5D4F64"/>
                </a:solidFill>
                <a:latin typeface="Arial"/>
                <a:cs typeface="Arial"/>
              </a:rPr>
              <a:t>c</a:t>
            </a:r>
            <a:r>
              <a:rPr sz="900" spc="-70" dirty="0">
                <a:solidFill>
                  <a:srgbClr val="5D4F64"/>
                </a:solidFill>
                <a:latin typeface="Arial"/>
                <a:cs typeface="Arial"/>
              </a:rPr>
              <a:t>i</a:t>
            </a:r>
            <a:r>
              <a:rPr sz="900" spc="-10" dirty="0">
                <a:solidFill>
                  <a:srgbClr val="5D4F64"/>
                </a:solidFill>
                <a:latin typeface="Arial"/>
                <a:cs typeface="Arial"/>
              </a:rPr>
              <a:t>nd</a:t>
            </a:r>
            <a:r>
              <a:rPr sz="900" spc="-15" dirty="0">
                <a:solidFill>
                  <a:srgbClr val="5D4F64"/>
                </a:solidFill>
                <a:latin typeface="Arial"/>
                <a:cs typeface="Arial"/>
              </a:rPr>
              <a:t>oe</a:t>
            </a:r>
            <a:r>
              <a:rPr sz="900" spc="-45" dirty="0">
                <a:solidFill>
                  <a:srgbClr val="5D4F64"/>
                </a:solidFill>
                <a:latin typeface="Arial"/>
                <a:cs typeface="Arial"/>
              </a:rPr>
              <a:t>)</a:t>
            </a:r>
            <a:r>
              <a:rPr sz="900" spc="320" dirty="0">
                <a:solidFill>
                  <a:srgbClr val="5D4F64"/>
                </a:solidFill>
                <a:latin typeface="Arial"/>
                <a:cs typeface="Arial"/>
              </a:rPr>
              <a:t>.</a:t>
            </a:r>
            <a:r>
              <a:rPr sz="900" spc="185" dirty="0">
                <a:solidFill>
                  <a:srgbClr val="87808E"/>
                </a:solidFill>
                <a:latin typeface="Arial"/>
                <a:cs typeface="Arial"/>
              </a:rPr>
              <a:t>(</a:t>
            </a:r>
            <a:r>
              <a:rPr sz="900" spc="-5" dirty="0">
                <a:solidFill>
                  <a:srgbClr val="6B6777"/>
                </a:solidFill>
                <a:latin typeface="Arial"/>
                <a:cs typeface="Arial"/>
              </a:rPr>
              <a:t>3)</a:t>
            </a:r>
            <a:r>
              <a:rPr sz="900" spc="10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50" dirty="0">
                <a:solidFill>
                  <a:srgbClr val="5D4F64"/>
                </a:solidFill>
                <a:latin typeface="Arial"/>
                <a:cs typeface="Arial"/>
              </a:rPr>
              <a:t>A</a:t>
            </a:r>
            <a:r>
              <a:rPr sz="900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00" spc="-80" dirty="0">
                <a:solidFill>
                  <a:srgbClr val="5D4F64"/>
                </a:solidFill>
                <a:latin typeface="Arial"/>
                <a:cs typeface="Arial"/>
              </a:rPr>
              <a:t> </a:t>
            </a:r>
            <a:r>
              <a:rPr sz="900" spc="-540" dirty="0">
                <a:solidFill>
                  <a:srgbClr val="6B6777"/>
                </a:solidFill>
                <a:latin typeface="Arial"/>
                <a:cs typeface="Arial"/>
              </a:rPr>
              <a:t>m</a:t>
            </a:r>
            <a:r>
              <a:rPr sz="900" spc="-480" dirty="0">
                <a:solidFill>
                  <a:srgbClr val="3F4F7E"/>
                </a:solidFill>
                <a:latin typeface="Arial"/>
                <a:cs typeface="Arial"/>
              </a:rPr>
              <a:t>i</a:t>
            </a:r>
            <a:r>
              <a:rPr sz="900" spc="-45" dirty="0">
                <a:solidFill>
                  <a:srgbClr val="5D4F64"/>
                </a:solidFill>
                <a:latin typeface="Arial"/>
                <a:cs typeface="Arial"/>
              </a:rPr>
              <a:t>dJ</a:t>
            </a:r>
            <a:r>
              <a:rPr sz="900" spc="-5" dirty="0">
                <a:solidFill>
                  <a:srgbClr val="5D4F64"/>
                </a:solidFill>
                <a:latin typeface="Arial"/>
                <a:cs typeface="Arial"/>
              </a:rPr>
              <a:t>i</a:t>
            </a:r>
            <a:r>
              <a:rPr sz="900" spc="-60" dirty="0">
                <a:solidFill>
                  <a:srgbClr val="5D2A4F"/>
                </a:solidFill>
                <a:latin typeface="Arial"/>
                <a:cs typeface="Arial"/>
              </a:rPr>
              <a:t>r</a:t>
            </a:r>
            <a:r>
              <a:rPr sz="900" spc="-30" dirty="0">
                <a:solidFill>
                  <a:srgbClr val="6B6777"/>
                </a:solidFill>
                <a:latin typeface="Arial"/>
                <a:cs typeface="Arial"/>
              </a:rPr>
              <a:t>)</a:t>
            </a:r>
            <a:r>
              <a:rPr sz="900" spc="15" dirty="0">
                <a:solidFill>
                  <a:srgbClr val="6B6777"/>
                </a:solidFill>
                <a:latin typeface="Arial"/>
                <a:cs typeface="Arial"/>
              </a:rPr>
              <a:t>e</a:t>
            </a:r>
            <a:r>
              <a:rPr sz="900" spc="-145" dirty="0">
                <a:solidFill>
                  <a:srgbClr val="6B6777"/>
                </a:solidFill>
                <a:latin typeface="Arial"/>
                <a:cs typeface="Arial"/>
              </a:rPr>
              <a:t>i</a:t>
            </a:r>
            <a:r>
              <a:rPr sz="900" dirty="0">
                <a:solidFill>
                  <a:srgbClr val="6B6777"/>
                </a:solidFill>
                <a:latin typeface="Arial"/>
                <a:cs typeface="Arial"/>
              </a:rPr>
              <a:t>nc</a:t>
            </a:r>
            <a:r>
              <a:rPr sz="900" spc="-100" dirty="0">
                <a:solidFill>
                  <a:srgbClr val="6B6777"/>
                </a:solidFill>
                <a:latin typeface="Arial"/>
                <a:cs typeface="Arial"/>
              </a:rPr>
              <a:t>i</a:t>
            </a:r>
            <a:r>
              <a:rPr sz="900" spc="65" dirty="0">
                <a:solidFill>
                  <a:srgbClr val="6B6777"/>
                </a:solidFill>
                <a:latin typeface="Arial"/>
                <a:cs typeface="Arial"/>
              </a:rPr>
              <a:t>s</a:t>
            </a:r>
            <a:r>
              <a:rPr sz="900" spc="-65" dirty="0">
                <a:solidFill>
                  <a:srgbClr val="6B6777"/>
                </a:solidFill>
                <a:latin typeface="Arial"/>
                <a:cs typeface="Arial"/>
              </a:rPr>
              <a:t>i</a:t>
            </a:r>
            <a:r>
              <a:rPr sz="900" spc="30" dirty="0">
                <a:solidFill>
                  <a:srgbClr val="6B6777"/>
                </a:solidFill>
                <a:latin typeface="Arial"/>
                <a:cs typeface="Arial"/>
              </a:rPr>
              <a:t>on</a:t>
            </a:r>
            <a:r>
              <a:rPr sz="900" spc="7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25" dirty="0">
                <a:solidFill>
                  <a:srgbClr val="6B6777"/>
                </a:solidFill>
                <a:latin typeface="Arial"/>
                <a:cs typeface="Arial"/>
              </a:rPr>
              <a:t>can</a:t>
            </a:r>
            <a:r>
              <a:rPr sz="900" spc="8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6B6777"/>
                </a:solidFill>
                <a:latin typeface="Arial"/>
                <a:cs typeface="Arial"/>
              </a:rPr>
              <a:t>e</a:t>
            </a:r>
            <a:r>
              <a:rPr sz="900" spc="40" dirty="0">
                <a:solidFill>
                  <a:srgbClr val="5D2A4F"/>
                </a:solidFill>
                <a:latin typeface="Arial"/>
                <a:cs typeface="Arial"/>
              </a:rPr>
              <a:t>i</a:t>
            </a:r>
            <a:r>
              <a:rPr sz="900" spc="-5" dirty="0">
                <a:solidFill>
                  <a:srgbClr val="5D4F64"/>
                </a:solidFill>
                <a:latin typeface="Arial"/>
                <a:cs typeface="Arial"/>
              </a:rPr>
              <a:t>th</a:t>
            </a:r>
            <a:r>
              <a:rPr sz="900" spc="-30" dirty="0">
                <a:solidFill>
                  <a:srgbClr val="5D4F64"/>
                </a:solidFill>
                <a:latin typeface="Arial"/>
                <a:cs typeface="Arial"/>
              </a:rPr>
              <a:t>e</a:t>
            </a:r>
            <a:r>
              <a:rPr sz="900" spc="175" dirty="0">
                <a:solidFill>
                  <a:srgbClr val="87808E"/>
                </a:solidFill>
                <a:latin typeface="Arial"/>
                <a:cs typeface="Arial"/>
              </a:rPr>
              <a:t>r</a:t>
            </a:r>
            <a:r>
              <a:rPr sz="900" spc="5" dirty="0">
                <a:solidFill>
                  <a:srgbClr val="87808E"/>
                </a:solidFill>
                <a:latin typeface="Arial"/>
                <a:cs typeface="Arial"/>
              </a:rPr>
              <a:t> </a:t>
            </a:r>
            <a:r>
              <a:rPr sz="900" spc="35" dirty="0">
                <a:solidFill>
                  <a:srgbClr val="6B6777"/>
                </a:solidFill>
                <a:latin typeface="Arial"/>
                <a:cs typeface="Arial"/>
              </a:rPr>
              <a:t>be</a:t>
            </a:r>
            <a:r>
              <a:rPr sz="900" spc="65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40" dirty="0">
                <a:solidFill>
                  <a:srgbClr val="6B6777"/>
                </a:solidFill>
                <a:latin typeface="Arial"/>
                <a:cs typeface="Arial"/>
              </a:rPr>
              <a:t>c</a:t>
            </a:r>
            <a:r>
              <a:rPr sz="900" spc="40" dirty="0">
                <a:solidFill>
                  <a:srgbClr val="4D1642"/>
                </a:solidFill>
                <a:latin typeface="Arial"/>
                <a:cs typeface="Arial"/>
              </a:rPr>
              <a:t>l</a:t>
            </a:r>
            <a:r>
              <a:rPr sz="900" spc="-45" dirty="0">
                <a:solidFill>
                  <a:srgbClr val="6B6777"/>
                </a:solidFill>
                <a:latin typeface="Arial"/>
                <a:cs typeface="Arial"/>
              </a:rPr>
              <a:t>osed</a:t>
            </a:r>
            <a:r>
              <a:rPr sz="90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7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35" dirty="0">
                <a:solidFill>
                  <a:srgbClr val="5D4F64"/>
                </a:solidFill>
                <a:latin typeface="Arial"/>
                <a:cs typeface="Arial"/>
              </a:rPr>
              <a:t>u</a:t>
            </a:r>
            <a:r>
              <a:rPr sz="900" spc="-20" dirty="0">
                <a:solidFill>
                  <a:srgbClr val="5D4F64"/>
                </a:solidFill>
                <a:latin typeface="Arial"/>
                <a:cs typeface="Arial"/>
              </a:rPr>
              <a:t>s</a:t>
            </a:r>
            <a:r>
              <a:rPr sz="900" spc="40" dirty="0">
                <a:solidFill>
                  <a:srgbClr val="525D7E"/>
                </a:solidFill>
                <a:latin typeface="Arial"/>
                <a:cs typeface="Arial"/>
              </a:rPr>
              <a:t>i</a:t>
            </a:r>
            <a:r>
              <a:rPr sz="900" spc="-95" dirty="0">
                <a:solidFill>
                  <a:srgbClr val="463F6D"/>
                </a:solidFill>
                <a:latin typeface="Arial"/>
                <a:cs typeface="Arial"/>
              </a:rPr>
              <a:t>n</a:t>
            </a:r>
            <a:r>
              <a:rPr sz="900" spc="85" dirty="0">
                <a:solidFill>
                  <a:srgbClr val="6B6777"/>
                </a:solidFill>
                <a:latin typeface="Arial"/>
                <a:cs typeface="Arial"/>
              </a:rPr>
              <a:t>g</a:t>
            </a:r>
            <a:r>
              <a:rPr sz="900" spc="6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30" dirty="0">
                <a:solidFill>
                  <a:srgbClr val="6B6777"/>
                </a:solidFill>
                <a:latin typeface="Arial"/>
                <a:cs typeface="Arial"/>
              </a:rPr>
              <a:t>o</a:t>
            </a:r>
            <a:r>
              <a:rPr sz="900" spc="-50" dirty="0">
                <a:solidFill>
                  <a:srgbClr val="6B6777"/>
                </a:solidFill>
                <a:latin typeface="Arial"/>
                <a:cs typeface="Arial"/>
              </a:rPr>
              <a:t>n</a:t>
            </a:r>
            <a:r>
              <a:rPr sz="900" spc="-35" dirty="0">
                <a:solidFill>
                  <a:srgbClr val="6B6777"/>
                </a:solidFill>
                <a:latin typeface="Arial"/>
                <a:cs typeface="Arial"/>
              </a:rPr>
              <a:t>e</a:t>
            </a:r>
            <a:r>
              <a:rPr sz="900" spc="10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50" dirty="0">
                <a:solidFill>
                  <a:srgbClr val="6B6777"/>
                </a:solidFill>
                <a:latin typeface="Arial"/>
                <a:cs typeface="Arial"/>
              </a:rPr>
              <a:t>or</a:t>
            </a:r>
            <a:r>
              <a:rPr sz="90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10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95" dirty="0">
                <a:solidFill>
                  <a:srgbClr val="463F6D"/>
                </a:solidFill>
                <a:latin typeface="Arial"/>
                <a:cs typeface="Arial"/>
              </a:rPr>
              <a:t>n</a:t>
            </a:r>
            <a:r>
              <a:rPr sz="900" spc="-175" dirty="0">
                <a:solidFill>
                  <a:srgbClr val="463F6D"/>
                </a:solidFill>
                <a:latin typeface="Arial"/>
                <a:cs typeface="Arial"/>
              </a:rPr>
              <a:t>1</a:t>
            </a:r>
            <a:r>
              <a:rPr sz="900" spc="-10" dirty="0">
                <a:solidFill>
                  <a:srgbClr val="6B6777"/>
                </a:solidFill>
                <a:latin typeface="Arial"/>
                <a:cs typeface="Arial"/>
              </a:rPr>
              <a:t>ore</a:t>
            </a:r>
            <a:r>
              <a:rPr sz="900" spc="11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40" dirty="0">
                <a:solidFill>
                  <a:srgbClr val="525D7E"/>
                </a:solidFill>
                <a:latin typeface="Arial"/>
                <a:cs typeface="Arial"/>
              </a:rPr>
              <a:t>Z</a:t>
            </a:r>
            <a:r>
              <a:rPr sz="900" dirty="0">
                <a:solidFill>
                  <a:srgbClr val="525D7E"/>
                </a:solidFill>
                <a:latin typeface="Arial"/>
                <a:cs typeface="Arial"/>
              </a:rPr>
              <a:t> </a:t>
            </a:r>
            <a:r>
              <a:rPr sz="900" spc="-120" dirty="0">
                <a:solidFill>
                  <a:srgbClr val="525D7E"/>
                </a:solidFill>
                <a:latin typeface="Arial"/>
                <a:cs typeface="Arial"/>
              </a:rPr>
              <a:t> </a:t>
            </a:r>
            <a:r>
              <a:rPr sz="900" spc="95" dirty="0">
                <a:solidFill>
                  <a:srgbClr val="6B6777"/>
                </a:solidFill>
                <a:latin typeface="Arial"/>
                <a:cs typeface="Arial"/>
              </a:rPr>
              <a:t>p</a:t>
            </a:r>
            <a:r>
              <a:rPr sz="900" spc="-11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20" dirty="0">
                <a:solidFill>
                  <a:srgbClr val="6B6777"/>
                </a:solidFill>
                <a:latin typeface="Arial"/>
                <a:cs typeface="Arial"/>
              </a:rPr>
              <a:t>as</a:t>
            </a:r>
            <a:r>
              <a:rPr sz="900" spc="-30" dirty="0">
                <a:solidFill>
                  <a:srgbClr val="6B6777"/>
                </a:solidFill>
                <a:latin typeface="Arial"/>
                <a:cs typeface="Arial"/>
              </a:rPr>
              <a:t>t</a:t>
            </a:r>
            <a:r>
              <a:rPr sz="900" spc="40" dirty="0">
                <a:solidFill>
                  <a:srgbClr val="5D2A4F"/>
                </a:solidFill>
                <a:latin typeface="Arial"/>
                <a:cs typeface="Arial"/>
              </a:rPr>
              <a:t>i</a:t>
            </a:r>
            <a:r>
              <a:rPr sz="900" spc="-45" dirty="0">
                <a:solidFill>
                  <a:srgbClr val="6B6777"/>
                </a:solidFill>
                <a:latin typeface="Arial"/>
                <a:cs typeface="Arial"/>
              </a:rPr>
              <a:t>es</a:t>
            </a:r>
            <a:r>
              <a:rPr sz="900" spc="110" dirty="0">
                <a:solidFill>
                  <a:srgbClr val="6B6777"/>
                </a:solidFill>
                <a:latin typeface="Arial"/>
                <a:cs typeface="Arial"/>
              </a:rPr>
              <a:t> </a:t>
            </a:r>
            <a:r>
              <a:rPr sz="900" spc="-35" dirty="0">
                <a:solidFill>
                  <a:srgbClr val="463F6D"/>
                </a:solidFill>
                <a:latin typeface="Arial"/>
                <a:cs typeface="Arial"/>
              </a:rPr>
              <a:t>f</a:t>
            </a:r>
            <a:r>
              <a:rPr sz="900" spc="-145" dirty="0">
                <a:solidFill>
                  <a:srgbClr val="463F6D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87808E"/>
                </a:solidFill>
                <a:latin typeface="Arial"/>
                <a:cs typeface="Arial"/>
              </a:rPr>
              <a:t>3</a:t>
            </a:r>
            <a:r>
              <a:rPr sz="900" spc="-10" dirty="0">
                <a:solidFill>
                  <a:srgbClr val="5D4F64"/>
                </a:solidFill>
                <a:latin typeface="Arial"/>
                <a:cs typeface="Arial"/>
              </a:rPr>
              <a:t>a</a:t>
            </a:r>
            <a:r>
              <a:rPr sz="900" spc="40" dirty="0">
                <a:solidFill>
                  <a:srgbClr val="87808E"/>
                </a:solidFill>
                <a:latin typeface="Arial"/>
                <a:cs typeface="Arial"/>
              </a:rPr>
              <a:t>)</a:t>
            </a:r>
            <a:r>
              <a:rPr sz="900" spc="60" dirty="0">
                <a:solidFill>
                  <a:srgbClr val="87808E"/>
                </a:solidFill>
                <a:latin typeface="Arial"/>
                <a:cs typeface="Arial"/>
              </a:rPr>
              <a:t> </a:t>
            </a:r>
            <a:r>
              <a:rPr sz="900" spc="-10" dirty="0">
                <a:solidFill>
                  <a:srgbClr val="6B6777"/>
                </a:solidFill>
                <a:latin typeface="Arial"/>
                <a:cs typeface="Arial"/>
              </a:rPr>
              <a:t>o</a:t>
            </a:r>
            <a:r>
              <a:rPr sz="900" spc="175" dirty="0">
                <a:solidFill>
                  <a:srgbClr val="87808E"/>
                </a:solidFill>
                <a:latin typeface="Arial"/>
                <a:cs typeface="Arial"/>
              </a:rPr>
              <a:t>r</a:t>
            </a:r>
            <a:r>
              <a:rPr sz="900" spc="145" dirty="0">
                <a:solidFill>
                  <a:srgbClr val="87808E"/>
                </a:solidFill>
                <a:latin typeface="Arial"/>
                <a:cs typeface="Arial"/>
              </a:rPr>
              <a:t> </a:t>
            </a:r>
            <a:r>
              <a:rPr sz="950" spc="-20" dirty="0">
                <a:solidFill>
                  <a:srgbClr val="5D4F64"/>
                </a:solidFill>
                <a:latin typeface="Times New Roman"/>
                <a:cs typeface="Times New Roman"/>
              </a:rPr>
              <a:t>a</a:t>
            </a:r>
            <a:r>
              <a:rPr sz="950" spc="-45" dirty="0">
                <a:solidFill>
                  <a:srgbClr val="5D2A4F"/>
                </a:solidFill>
                <a:latin typeface="Times New Roman"/>
                <a:cs typeface="Times New Roman"/>
              </a:rPr>
              <a:t>J</a:t>
            </a:r>
            <a:r>
              <a:rPr sz="950" spc="-25" dirty="0">
                <a:solidFill>
                  <a:srgbClr val="5D4F64"/>
                </a:solidFill>
                <a:latin typeface="Times New Roman"/>
                <a:cs typeface="Times New Roman"/>
              </a:rPr>
              <a:t>t</a:t>
            </a:r>
            <a:r>
              <a:rPr sz="950" spc="110" dirty="0">
                <a:solidFill>
                  <a:srgbClr val="5D4F64"/>
                </a:solidFill>
                <a:latin typeface="Times New Roman"/>
                <a:cs typeface="Times New Roman"/>
              </a:rPr>
              <a:t>em</a:t>
            </a:r>
            <a:r>
              <a:rPr sz="950" spc="65" dirty="0">
                <a:solidFill>
                  <a:srgbClr val="5D4F64"/>
                </a:solidFill>
                <a:latin typeface="Times New Roman"/>
                <a:cs typeface="Times New Roman"/>
              </a:rPr>
              <a:t>a</a:t>
            </a:r>
            <a:r>
              <a:rPr sz="950" spc="-30" dirty="0">
                <a:solidFill>
                  <a:srgbClr val="525D7E"/>
                </a:solidFill>
                <a:latin typeface="Times New Roman"/>
                <a:cs typeface="Times New Roman"/>
              </a:rPr>
              <a:t>tively</a:t>
            </a:r>
            <a:r>
              <a:rPr sz="950" dirty="0">
                <a:solidFill>
                  <a:srgbClr val="525D7E"/>
                </a:solidFill>
                <a:latin typeface="Times New Roman"/>
                <a:cs typeface="Times New Roman"/>
              </a:rPr>
              <a:t> </a:t>
            </a:r>
            <a:r>
              <a:rPr sz="950" spc="-114" dirty="0">
                <a:solidFill>
                  <a:srgbClr val="525D7E"/>
                </a:solidFill>
                <a:latin typeface="Times New Roman"/>
                <a:cs typeface="Times New Roman"/>
              </a:rPr>
              <a:t> </a:t>
            </a:r>
            <a:r>
              <a:rPr sz="950" spc="-20" dirty="0">
                <a:solidFill>
                  <a:srgbClr val="6B6777"/>
                </a:solidFill>
                <a:latin typeface="Times New Roman"/>
                <a:cs typeface="Times New Roman"/>
              </a:rPr>
              <a:t>e</a:t>
            </a:r>
            <a:r>
              <a:rPr sz="950" spc="-5" dirty="0">
                <a:solidFill>
                  <a:srgbClr val="6B6777"/>
                </a:solidFill>
                <a:latin typeface="Times New Roman"/>
                <a:cs typeface="Times New Roman"/>
              </a:rPr>
              <a:t>xcised</a:t>
            </a:r>
            <a:r>
              <a:rPr sz="95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12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15" dirty="0">
                <a:solidFill>
                  <a:srgbClr val="6B6777"/>
                </a:solidFill>
                <a:latin typeface="Times New Roman"/>
                <a:cs typeface="Times New Roman"/>
              </a:rPr>
              <a:t>ent</a:t>
            </a:r>
            <a:r>
              <a:rPr sz="950" spc="-25" dirty="0">
                <a:solidFill>
                  <a:srgbClr val="6B6777"/>
                </a:solidFill>
                <a:latin typeface="Times New Roman"/>
                <a:cs typeface="Times New Roman"/>
              </a:rPr>
              <a:t>i</a:t>
            </a:r>
            <a:r>
              <a:rPr sz="950" spc="5" dirty="0">
                <a:solidFill>
                  <a:srgbClr val="87808E"/>
                </a:solidFill>
                <a:latin typeface="Times New Roman"/>
                <a:cs typeface="Times New Roman"/>
              </a:rPr>
              <a:t>r</a:t>
            </a:r>
            <a:r>
              <a:rPr sz="950" spc="55" dirty="0">
                <a:solidFill>
                  <a:srgbClr val="5D4F64"/>
                </a:solidFill>
                <a:latin typeface="Times New Roman"/>
                <a:cs typeface="Times New Roman"/>
              </a:rPr>
              <a:t>e</a:t>
            </a:r>
            <a:r>
              <a:rPr sz="950" spc="-110" dirty="0">
                <a:solidFill>
                  <a:srgbClr val="3F4F7E"/>
                </a:solidFill>
                <a:latin typeface="Times New Roman"/>
                <a:cs typeface="Times New Roman"/>
              </a:rPr>
              <a:t>l</a:t>
            </a:r>
            <a:r>
              <a:rPr sz="950" spc="15" dirty="0">
                <a:solidFill>
                  <a:srgbClr val="6B6777"/>
                </a:solidFill>
                <a:latin typeface="Times New Roman"/>
                <a:cs typeface="Times New Roman"/>
              </a:rPr>
              <a:t>y</a:t>
            </a:r>
            <a:r>
              <a:rPr sz="950" spc="85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10" dirty="0">
                <a:solidFill>
                  <a:srgbClr val="777BA3"/>
                </a:solidFill>
                <a:latin typeface="Times New Roman"/>
                <a:cs typeface="Times New Roman"/>
              </a:rPr>
              <a:t>(</a:t>
            </a:r>
            <a:r>
              <a:rPr sz="950" dirty="0">
                <a:solidFill>
                  <a:srgbClr val="5D4F64"/>
                </a:solidFill>
                <a:latin typeface="Times New Roman"/>
                <a:cs typeface="Times New Roman"/>
              </a:rPr>
              <a:t>demwfasciec</a:t>
            </a:r>
            <a:r>
              <a:rPr sz="950" spc="-5" dirty="0">
                <a:solidFill>
                  <a:srgbClr val="5D4F64"/>
                </a:solidFill>
                <a:latin typeface="Times New Roman"/>
                <a:cs typeface="Times New Roman"/>
              </a:rPr>
              <a:t>t</a:t>
            </a:r>
            <a:r>
              <a:rPr sz="950" spc="30" dirty="0">
                <a:solidFill>
                  <a:srgbClr val="5D4F64"/>
                </a:solidFill>
                <a:latin typeface="Times New Roman"/>
                <a:cs typeface="Times New Roman"/>
              </a:rPr>
              <a:t>onl</a:t>
            </a:r>
            <a:r>
              <a:rPr sz="950" spc="25" dirty="0">
                <a:solidFill>
                  <a:srgbClr val="5D4F64"/>
                </a:solidFill>
                <a:latin typeface="Times New Roman"/>
                <a:cs typeface="Times New Roman"/>
              </a:rPr>
              <a:t>)</a:t>
            </a:r>
            <a:r>
              <a:rPr sz="950" spc="-40" dirty="0">
                <a:solidFill>
                  <a:srgbClr val="5D4F64"/>
                </a:solidFill>
                <a:latin typeface="Times New Roman"/>
                <a:cs typeface="Times New Roman"/>
              </a:rPr>
              <a:t>'</a:t>
            </a:r>
            <a:r>
              <a:rPr sz="950" spc="80" dirty="0">
                <a:solidFill>
                  <a:srgbClr val="87808E"/>
                </a:solidFill>
                <a:latin typeface="Times New Roman"/>
                <a:cs typeface="Times New Roman"/>
              </a:rPr>
              <a:t>)</a:t>
            </a:r>
            <a:r>
              <a:rPr sz="950" spc="15" dirty="0">
                <a:solidFill>
                  <a:srgbClr val="87808E"/>
                </a:solidFill>
                <a:latin typeface="Times New Roman"/>
                <a:cs typeface="Times New Roman"/>
              </a:rPr>
              <a:t> </a:t>
            </a:r>
            <a:r>
              <a:rPr sz="950" dirty="0">
                <a:solidFill>
                  <a:srgbClr val="6B6777"/>
                </a:solidFill>
                <a:latin typeface="Times New Roman"/>
                <a:cs typeface="Times New Roman"/>
              </a:rPr>
              <a:t>and</a:t>
            </a:r>
            <a:r>
              <a:rPr sz="950" spc="8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20" dirty="0">
                <a:solidFill>
                  <a:srgbClr val="6B6777"/>
                </a:solidFill>
                <a:latin typeface="Times New Roman"/>
                <a:cs typeface="Times New Roman"/>
              </a:rPr>
              <a:t>c</a:t>
            </a:r>
            <a:r>
              <a:rPr sz="950" spc="-110" dirty="0">
                <a:solidFill>
                  <a:srgbClr val="6B6777"/>
                </a:solidFill>
                <a:latin typeface="Times New Roman"/>
                <a:cs typeface="Times New Roman"/>
              </a:rPr>
              <a:t>o</a:t>
            </a:r>
            <a:r>
              <a:rPr sz="950" spc="5" dirty="0">
                <a:solidFill>
                  <a:srgbClr val="6B6777"/>
                </a:solidFill>
                <a:latin typeface="Times New Roman"/>
                <a:cs typeface="Times New Roman"/>
              </a:rPr>
              <a:t>vered</a:t>
            </a:r>
            <a:r>
              <a:rPr sz="95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11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-35" dirty="0">
                <a:solidFill>
                  <a:srgbClr val="6B6777"/>
                </a:solidFill>
                <a:latin typeface="Times New Roman"/>
                <a:cs typeface="Times New Roman"/>
              </a:rPr>
              <a:t>w</a:t>
            </a:r>
            <a:r>
              <a:rPr sz="950" spc="50" dirty="0">
                <a:solidFill>
                  <a:srgbClr val="6B6777"/>
                </a:solidFill>
                <a:latin typeface="Times New Roman"/>
                <a:cs typeface="Times New Roman"/>
              </a:rPr>
              <a:t>i</a:t>
            </a:r>
            <a:r>
              <a:rPr sz="950" spc="-5" dirty="0">
                <a:solidFill>
                  <a:srgbClr val="3F4F7E"/>
                </a:solidFill>
                <a:latin typeface="Times New Roman"/>
                <a:cs typeface="Times New Roman"/>
              </a:rPr>
              <a:t>th</a:t>
            </a:r>
            <a:r>
              <a:rPr sz="950" spc="85" dirty="0">
                <a:solidFill>
                  <a:srgbClr val="3F4F7E"/>
                </a:solidFill>
                <a:latin typeface="Times New Roman"/>
                <a:cs typeface="Times New Roman"/>
              </a:rPr>
              <a:t> </a:t>
            </a:r>
            <a:r>
              <a:rPr sz="950" spc="100" dirty="0">
                <a:solidFill>
                  <a:srgbClr val="5D4F64"/>
                </a:solidFill>
                <a:latin typeface="Times New Roman"/>
                <a:cs typeface="Times New Roman"/>
              </a:rPr>
              <a:t>a</a:t>
            </a:r>
            <a:r>
              <a:rPr sz="950" spc="50" dirty="0">
                <a:solidFill>
                  <a:srgbClr val="5D4F64"/>
                </a:solidFill>
                <a:latin typeface="Times New Roman"/>
                <a:cs typeface="Times New Roman"/>
              </a:rPr>
              <a:t> </a:t>
            </a:r>
            <a:r>
              <a:rPr sz="950" spc="-75" dirty="0">
                <a:solidFill>
                  <a:srgbClr val="3F4F7E"/>
                </a:solidFill>
                <a:latin typeface="Times New Roman"/>
                <a:cs typeface="Times New Roman"/>
              </a:rPr>
              <a:t>f</a:t>
            </a:r>
            <a:r>
              <a:rPr sz="950" spc="-10" dirty="0">
                <a:solidFill>
                  <a:srgbClr val="6B6777"/>
                </a:solidFill>
                <a:latin typeface="Times New Roman"/>
                <a:cs typeface="Times New Roman"/>
              </a:rPr>
              <a:t>ull</a:t>
            </a:r>
            <a:r>
              <a:rPr sz="950" spc="9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10" dirty="0">
                <a:solidFill>
                  <a:srgbClr val="6B6777"/>
                </a:solidFill>
                <a:latin typeface="Times New Roman"/>
                <a:cs typeface="Times New Roman"/>
              </a:rPr>
              <a:t>thickness</a:t>
            </a:r>
            <a:r>
              <a:rPr sz="950" spc="95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950" spc="35" dirty="0">
                <a:solidFill>
                  <a:srgbClr val="5D4F64"/>
                </a:solidFill>
                <a:latin typeface="Times New Roman"/>
                <a:cs typeface="Times New Roman"/>
              </a:rPr>
              <a:t>s</a:t>
            </a:r>
            <a:r>
              <a:rPr sz="950" spc="-35" dirty="0">
                <a:solidFill>
                  <a:srgbClr val="525D7E"/>
                </a:solidFill>
                <a:latin typeface="Times New Roman"/>
                <a:cs typeface="Times New Roman"/>
              </a:rPr>
              <a:t>kin</a:t>
            </a:r>
            <a:r>
              <a:rPr sz="950" spc="105" dirty="0">
                <a:solidFill>
                  <a:srgbClr val="525D7E"/>
                </a:solidFill>
                <a:latin typeface="Times New Roman"/>
                <a:cs typeface="Times New Roman"/>
              </a:rPr>
              <a:t> </a:t>
            </a:r>
            <a:r>
              <a:rPr sz="950" spc="10" dirty="0">
                <a:solidFill>
                  <a:srgbClr val="6B6777"/>
                </a:solidFill>
                <a:latin typeface="Times New Roman"/>
                <a:cs typeface="Times New Roman"/>
              </a:rPr>
              <a:t>graft</a:t>
            </a:r>
            <a:r>
              <a:rPr sz="950" spc="90" dirty="0">
                <a:solidFill>
                  <a:srgbClr val="6B6777"/>
                </a:solidFill>
                <a:latin typeface="Times New Roman"/>
                <a:cs typeface="Times New Roman"/>
              </a:rPr>
              <a:t> </a:t>
            </a:r>
            <a:r>
              <a:rPr sz="1300" spc="-125" dirty="0">
                <a:solidFill>
                  <a:srgbClr val="87808E"/>
                </a:solidFill>
                <a:latin typeface="Times New Roman"/>
                <a:cs typeface="Times New Roman"/>
              </a:rPr>
              <a:t>l</a:t>
            </a:r>
            <a:r>
              <a:rPr sz="1300" spc="-130" dirty="0">
                <a:solidFill>
                  <a:srgbClr val="5D4F64"/>
                </a:solidFill>
                <a:latin typeface="Times New Roman"/>
                <a:cs typeface="Times New Roman"/>
              </a:rPr>
              <a:t>3</a:t>
            </a:r>
            <a:r>
              <a:rPr sz="1300" spc="-110" dirty="0">
                <a:solidFill>
                  <a:srgbClr val="5D4F64"/>
                </a:solidFill>
                <a:latin typeface="Times New Roman"/>
                <a:cs typeface="Times New Roman"/>
              </a:rPr>
              <a:t>b</a:t>
            </a:r>
            <a:r>
              <a:rPr sz="1300" spc="-265" dirty="0">
                <a:solidFill>
                  <a:srgbClr val="3F4F7E"/>
                </a:solidFill>
                <a:latin typeface="Times New Roman"/>
                <a:cs typeface="Times New Roman"/>
              </a:rPr>
              <a:t>J</a:t>
            </a:r>
            <a:r>
              <a:rPr sz="1300" spc="45" dirty="0">
                <a:solidFill>
                  <a:srgbClr val="5D4F64"/>
                </a:solidFill>
                <a:latin typeface="Times New Roman"/>
                <a:cs typeface="Times New Roman"/>
              </a:rPr>
              <a:t>.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152</Words>
  <Application>Microsoft Office PowerPoint</Application>
  <PresentationFormat>Benutzerdefiniert</PresentationFormat>
  <Paragraphs>5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Online2PDF.com</dc:creator>
  <cp:lastModifiedBy>Online2PDF.com</cp:lastModifiedBy>
  <cp:revision>1</cp:revision>
  <dcterms:created xsi:type="dcterms:W3CDTF">2025-07-25T14:36:31Z</dcterms:created>
  <dcterms:modified xsi:type="dcterms:W3CDTF">2025-07-25T12:36:35Z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2025-07-25T00:00:00Z</vt:filetime>
  </property>
  <property fmtid="{D5CDD505-2E9C-101B-9397-08002B2CF9AE}" pid="3" name="LastSaved">
    <vt:filetime>2025-07-25T00:00:00Z</vt:filetime>
  </property>
</Properties>
</file>