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9" r:id="rId4"/>
    <p:sldId id="261" r:id="rId5"/>
    <p:sldId id="268" r:id="rId6"/>
    <p:sldId id="262" r:id="rId7"/>
    <p:sldId id="258" r:id="rId8"/>
    <p:sldId id="259" r:id="rId9"/>
    <p:sldId id="257" r:id="rId10"/>
    <p:sldId id="263" r:id="rId11"/>
    <p:sldId id="266" r:id="rId12"/>
    <p:sldId id="267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Stoneham" initials="AS" lastIdx="1" clrIdx="0">
    <p:extLst>
      <p:ext uri="{19B8F6BF-5375-455C-9EA6-DF929625EA0E}">
        <p15:presenceInfo xmlns:p15="http://schemas.microsoft.com/office/powerpoint/2012/main" userId="4129646db4660c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169"/>
  </p:normalViewPr>
  <p:slideViewPr>
    <p:cSldViewPr snapToGrid="0" snapToObjects="1">
      <p:cViewPr varScale="1">
        <p:scale>
          <a:sx n="107" d="100"/>
          <a:sy n="107" d="100"/>
        </p:scale>
        <p:origin x="6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Orthobullets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Sheet1!$A$1:$A$119</c:f>
              <c:numCache>
                <c:formatCode>m/d/yy</c:formatCode>
                <c:ptCount val="119"/>
                <c:pt idx="0">
                  <c:v>36644</c:v>
                </c:pt>
                <c:pt idx="1">
                  <c:v>36643</c:v>
                </c:pt>
                <c:pt idx="2">
                  <c:v>36642</c:v>
                </c:pt>
                <c:pt idx="3">
                  <c:v>36641</c:v>
                </c:pt>
                <c:pt idx="4">
                  <c:v>36640</c:v>
                </c:pt>
                <c:pt idx="5">
                  <c:v>36639</c:v>
                </c:pt>
                <c:pt idx="6">
                  <c:v>36638</c:v>
                </c:pt>
                <c:pt idx="7">
                  <c:v>36637</c:v>
                </c:pt>
                <c:pt idx="8">
                  <c:v>36636</c:v>
                </c:pt>
                <c:pt idx="9">
                  <c:v>36635</c:v>
                </c:pt>
                <c:pt idx="10">
                  <c:v>36634</c:v>
                </c:pt>
                <c:pt idx="11">
                  <c:v>36633</c:v>
                </c:pt>
                <c:pt idx="12">
                  <c:v>36632</c:v>
                </c:pt>
                <c:pt idx="13">
                  <c:v>36631</c:v>
                </c:pt>
                <c:pt idx="14">
                  <c:v>36630</c:v>
                </c:pt>
                <c:pt idx="15">
                  <c:v>36629</c:v>
                </c:pt>
                <c:pt idx="16">
                  <c:v>36628</c:v>
                </c:pt>
                <c:pt idx="17">
                  <c:v>36627</c:v>
                </c:pt>
                <c:pt idx="18">
                  <c:v>36626</c:v>
                </c:pt>
                <c:pt idx="19">
                  <c:v>36625</c:v>
                </c:pt>
                <c:pt idx="20">
                  <c:v>36624</c:v>
                </c:pt>
                <c:pt idx="21">
                  <c:v>36623</c:v>
                </c:pt>
                <c:pt idx="22">
                  <c:v>36622</c:v>
                </c:pt>
                <c:pt idx="23">
                  <c:v>36621</c:v>
                </c:pt>
                <c:pt idx="24">
                  <c:v>36620</c:v>
                </c:pt>
                <c:pt idx="25">
                  <c:v>36619</c:v>
                </c:pt>
                <c:pt idx="26">
                  <c:v>36618</c:v>
                </c:pt>
                <c:pt idx="27">
                  <c:v>36617</c:v>
                </c:pt>
                <c:pt idx="28">
                  <c:v>36616</c:v>
                </c:pt>
                <c:pt idx="29">
                  <c:v>36615</c:v>
                </c:pt>
                <c:pt idx="30">
                  <c:v>36614</c:v>
                </c:pt>
                <c:pt idx="31">
                  <c:v>36613</c:v>
                </c:pt>
                <c:pt idx="32">
                  <c:v>36612</c:v>
                </c:pt>
                <c:pt idx="33">
                  <c:v>36611</c:v>
                </c:pt>
                <c:pt idx="34">
                  <c:v>36610</c:v>
                </c:pt>
                <c:pt idx="35">
                  <c:v>36609</c:v>
                </c:pt>
                <c:pt idx="36">
                  <c:v>36608</c:v>
                </c:pt>
                <c:pt idx="37">
                  <c:v>36607</c:v>
                </c:pt>
                <c:pt idx="38">
                  <c:v>36606</c:v>
                </c:pt>
                <c:pt idx="39">
                  <c:v>36605</c:v>
                </c:pt>
                <c:pt idx="40">
                  <c:v>36604</c:v>
                </c:pt>
                <c:pt idx="41">
                  <c:v>36603</c:v>
                </c:pt>
                <c:pt idx="42">
                  <c:v>36602</c:v>
                </c:pt>
                <c:pt idx="43">
                  <c:v>36601</c:v>
                </c:pt>
                <c:pt idx="44">
                  <c:v>36600</c:v>
                </c:pt>
                <c:pt idx="45">
                  <c:v>36599</c:v>
                </c:pt>
                <c:pt idx="46">
                  <c:v>36598</c:v>
                </c:pt>
                <c:pt idx="47">
                  <c:v>36597</c:v>
                </c:pt>
                <c:pt idx="48">
                  <c:v>36596</c:v>
                </c:pt>
                <c:pt idx="49">
                  <c:v>36595</c:v>
                </c:pt>
                <c:pt idx="50">
                  <c:v>36594</c:v>
                </c:pt>
                <c:pt idx="51">
                  <c:v>36593</c:v>
                </c:pt>
                <c:pt idx="52">
                  <c:v>36592</c:v>
                </c:pt>
                <c:pt idx="53">
                  <c:v>36591</c:v>
                </c:pt>
                <c:pt idx="54">
                  <c:v>36590</c:v>
                </c:pt>
                <c:pt idx="55">
                  <c:v>36589</c:v>
                </c:pt>
                <c:pt idx="56">
                  <c:v>36588</c:v>
                </c:pt>
                <c:pt idx="57">
                  <c:v>36587</c:v>
                </c:pt>
                <c:pt idx="58">
                  <c:v>36586</c:v>
                </c:pt>
                <c:pt idx="59">
                  <c:v>36585</c:v>
                </c:pt>
                <c:pt idx="60">
                  <c:v>36584</c:v>
                </c:pt>
                <c:pt idx="61">
                  <c:v>36583</c:v>
                </c:pt>
                <c:pt idx="62">
                  <c:v>36582</c:v>
                </c:pt>
                <c:pt idx="63">
                  <c:v>36581</c:v>
                </c:pt>
                <c:pt idx="64">
                  <c:v>36580</c:v>
                </c:pt>
                <c:pt idx="65">
                  <c:v>36579</c:v>
                </c:pt>
                <c:pt idx="66">
                  <c:v>36578</c:v>
                </c:pt>
                <c:pt idx="67">
                  <c:v>36577</c:v>
                </c:pt>
                <c:pt idx="68">
                  <c:v>36576</c:v>
                </c:pt>
                <c:pt idx="69">
                  <c:v>36575</c:v>
                </c:pt>
                <c:pt idx="70">
                  <c:v>36574</c:v>
                </c:pt>
                <c:pt idx="71">
                  <c:v>36573</c:v>
                </c:pt>
                <c:pt idx="72">
                  <c:v>36572</c:v>
                </c:pt>
                <c:pt idx="73">
                  <c:v>36571</c:v>
                </c:pt>
                <c:pt idx="74">
                  <c:v>36570</c:v>
                </c:pt>
                <c:pt idx="75">
                  <c:v>36569</c:v>
                </c:pt>
                <c:pt idx="76">
                  <c:v>36568</c:v>
                </c:pt>
                <c:pt idx="77">
                  <c:v>36567</c:v>
                </c:pt>
                <c:pt idx="78">
                  <c:v>36566</c:v>
                </c:pt>
                <c:pt idx="79">
                  <c:v>36565</c:v>
                </c:pt>
                <c:pt idx="80">
                  <c:v>36564</c:v>
                </c:pt>
                <c:pt idx="81">
                  <c:v>36563</c:v>
                </c:pt>
                <c:pt idx="82">
                  <c:v>36562</c:v>
                </c:pt>
                <c:pt idx="83">
                  <c:v>36561</c:v>
                </c:pt>
                <c:pt idx="84">
                  <c:v>36560</c:v>
                </c:pt>
                <c:pt idx="85">
                  <c:v>36559</c:v>
                </c:pt>
                <c:pt idx="86">
                  <c:v>36558</c:v>
                </c:pt>
                <c:pt idx="87">
                  <c:v>36557</c:v>
                </c:pt>
                <c:pt idx="88">
                  <c:v>36556</c:v>
                </c:pt>
                <c:pt idx="89">
                  <c:v>36555</c:v>
                </c:pt>
                <c:pt idx="90">
                  <c:v>36554</c:v>
                </c:pt>
                <c:pt idx="91">
                  <c:v>36553</c:v>
                </c:pt>
                <c:pt idx="92">
                  <c:v>36552</c:v>
                </c:pt>
                <c:pt idx="93">
                  <c:v>36551</c:v>
                </c:pt>
                <c:pt idx="94">
                  <c:v>36550</c:v>
                </c:pt>
                <c:pt idx="95">
                  <c:v>36549</c:v>
                </c:pt>
                <c:pt idx="96">
                  <c:v>36548</c:v>
                </c:pt>
                <c:pt idx="97">
                  <c:v>36547</c:v>
                </c:pt>
                <c:pt idx="98">
                  <c:v>36546</c:v>
                </c:pt>
                <c:pt idx="99">
                  <c:v>36545</c:v>
                </c:pt>
                <c:pt idx="100">
                  <c:v>36544</c:v>
                </c:pt>
                <c:pt idx="101">
                  <c:v>36543</c:v>
                </c:pt>
                <c:pt idx="102">
                  <c:v>36542</c:v>
                </c:pt>
                <c:pt idx="103">
                  <c:v>36541</c:v>
                </c:pt>
                <c:pt idx="104">
                  <c:v>36540</c:v>
                </c:pt>
                <c:pt idx="105">
                  <c:v>36539</c:v>
                </c:pt>
                <c:pt idx="106">
                  <c:v>36538</c:v>
                </c:pt>
                <c:pt idx="107">
                  <c:v>36537</c:v>
                </c:pt>
                <c:pt idx="108">
                  <c:v>36536</c:v>
                </c:pt>
                <c:pt idx="109">
                  <c:v>36535</c:v>
                </c:pt>
                <c:pt idx="110">
                  <c:v>36534</c:v>
                </c:pt>
                <c:pt idx="111">
                  <c:v>36533</c:v>
                </c:pt>
                <c:pt idx="112">
                  <c:v>36532</c:v>
                </c:pt>
                <c:pt idx="113">
                  <c:v>36531</c:v>
                </c:pt>
                <c:pt idx="114">
                  <c:v>36530</c:v>
                </c:pt>
                <c:pt idx="115">
                  <c:v>36529</c:v>
                </c:pt>
                <c:pt idx="116">
                  <c:v>36528</c:v>
                </c:pt>
                <c:pt idx="117">
                  <c:v>36527</c:v>
                </c:pt>
                <c:pt idx="118">
                  <c:v>36526</c:v>
                </c:pt>
              </c:numCache>
            </c:numRef>
          </c:cat>
          <c:val>
            <c:numRef>
              <c:f>Sheet1!$B$1:$B$119</c:f>
              <c:numCache>
                <c:formatCode>General</c:formatCode>
                <c:ptCount val="119"/>
                <c:pt idx="0">
                  <c:v>77</c:v>
                </c:pt>
                <c:pt idx="1">
                  <c:v>71</c:v>
                </c:pt>
                <c:pt idx="2">
                  <c:v>68</c:v>
                </c:pt>
                <c:pt idx="3">
                  <c:v>72</c:v>
                </c:pt>
                <c:pt idx="4">
                  <c:v>74</c:v>
                </c:pt>
                <c:pt idx="5">
                  <c:v>78</c:v>
                </c:pt>
                <c:pt idx="6">
                  <c:v>70</c:v>
                </c:pt>
                <c:pt idx="7">
                  <c:v>64</c:v>
                </c:pt>
                <c:pt idx="8">
                  <c:v>66</c:v>
                </c:pt>
                <c:pt idx="9">
                  <c:v>72</c:v>
                </c:pt>
                <c:pt idx="10">
                  <c:v>85</c:v>
                </c:pt>
                <c:pt idx="11">
                  <c:v>83</c:v>
                </c:pt>
                <c:pt idx="12">
                  <c:v>77</c:v>
                </c:pt>
                <c:pt idx="13">
                  <c:v>63</c:v>
                </c:pt>
                <c:pt idx="14">
                  <c:v>80</c:v>
                </c:pt>
                <c:pt idx="15">
                  <c:v>64</c:v>
                </c:pt>
                <c:pt idx="16">
                  <c:v>76</c:v>
                </c:pt>
                <c:pt idx="17">
                  <c:v>74</c:v>
                </c:pt>
                <c:pt idx="18">
                  <c:v>84</c:v>
                </c:pt>
                <c:pt idx="19">
                  <c:v>64</c:v>
                </c:pt>
                <c:pt idx="20">
                  <c:v>56</c:v>
                </c:pt>
                <c:pt idx="21">
                  <c:v>60</c:v>
                </c:pt>
                <c:pt idx="22">
                  <c:v>78</c:v>
                </c:pt>
                <c:pt idx="23">
                  <c:v>74</c:v>
                </c:pt>
                <c:pt idx="24">
                  <c:v>80</c:v>
                </c:pt>
                <c:pt idx="25">
                  <c:v>73</c:v>
                </c:pt>
                <c:pt idx="26">
                  <c:v>64</c:v>
                </c:pt>
                <c:pt idx="27">
                  <c:v>60</c:v>
                </c:pt>
                <c:pt idx="28">
                  <c:v>66</c:v>
                </c:pt>
                <c:pt idx="29">
                  <c:v>72</c:v>
                </c:pt>
                <c:pt idx="30">
                  <c:v>68</c:v>
                </c:pt>
                <c:pt idx="31">
                  <c:v>72</c:v>
                </c:pt>
                <c:pt idx="32">
                  <c:v>87</c:v>
                </c:pt>
                <c:pt idx="33">
                  <c:v>50</c:v>
                </c:pt>
                <c:pt idx="34">
                  <c:v>67</c:v>
                </c:pt>
                <c:pt idx="35">
                  <c:v>74</c:v>
                </c:pt>
                <c:pt idx="36">
                  <c:v>80</c:v>
                </c:pt>
                <c:pt idx="37">
                  <c:v>67</c:v>
                </c:pt>
                <c:pt idx="38">
                  <c:v>56</c:v>
                </c:pt>
                <c:pt idx="39">
                  <c:v>70</c:v>
                </c:pt>
                <c:pt idx="40">
                  <c:v>76</c:v>
                </c:pt>
                <c:pt idx="41">
                  <c:v>77</c:v>
                </c:pt>
                <c:pt idx="42">
                  <c:v>62</c:v>
                </c:pt>
                <c:pt idx="43">
                  <c:v>58</c:v>
                </c:pt>
                <c:pt idx="44">
                  <c:v>70</c:v>
                </c:pt>
                <c:pt idx="45">
                  <c:v>57</c:v>
                </c:pt>
                <c:pt idx="46">
                  <c:v>57</c:v>
                </c:pt>
                <c:pt idx="47">
                  <c:v>76</c:v>
                </c:pt>
                <c:pt idx="48">
                  <c:v>54</c:v>
                </c:pt>
                <c:pt idx="49">
                  <c:v>68</c:v>
                </c:pt>
                <c:pt idx="50">
                  <c:v>56</c:v>
                </c:pt>
                <c:pt idx="51">
                  <c:v>73</c:v>
                </c:pt>
                <c:pt idx="52">
                  <c:v>53</c:v>
                </c:pt>
                <c:pt idx="53">
                  <c:v>72</c:v>
                </c:pt>
                <c:pt idx="54">
                  <c:v>60</c:v>
                </c:pt>
                <c:pt idx="55">
                  <c:v>68</c:v>
                </c:pt>
                <c:pt idx="56">
                  <c:v>77</c:v>
                </c:pt>
                <c:pt idx="57">
                  <c:v>60</c:v>
                </c:pt>
                <c:pt idx="58">
                  <c:v>68</c:v>
                </c:pt>
                <c:pt idx="59">
                  <c:v>77</c:v>
                </c:pt>
                <c:pt idx="60">
                  <c:v>60</c:v>
                </c:pt>
                <c:pt idx="61">
                  <c:v>80</c:v>
                </c:pt>
                <c:pt idx="62">
                  <c:v>84</c:v>
                </c:pt>
                <c:pt idx="63">
                  <c:v>70</c:v>
                </c:pt>
                <c:pt idx="64">
                  <c:v>44</c:v>
                </c:pt>
                <c:pt idx="65">
                  <c:v>73</c:v>
                </c:pt>
                <c:pt idx="66">
                  <c:v>60</c:v>
                </c:pt>
                <c:pt idx="67">
                  <c:v>60</c:v>
                </c:pt>
                <c:pt idx="68">
                  <c:v>88</c:v>
                </c:pt>
                <c:pt idx="69">
                  <c:v>56</c:v>
                </c:pt>
                <c:pt idx="70">
                  <c:v>56</c:v>
                </c:pt>
                <c:pt idx="71">
                  <c:v>60</c:v>
                </c:pt>
                <c:pt idx="72">
                  <c:v>68</c:v>
                </c:pt>
                <c:pt idx="73">
                  <c:v>60</c:v>
                </c:pt>
                <c:pt idx="74">
                  <c:v>48</c:v>
                </c:pt>
                <c:pt idx="75">
                  <c:v>77</c:v>
                </c:pt>
                <c:pt idx="76">
                  <c:v>72</c:v>
                </c:pt>
                <c:pt idx="77">
                  <c:v>68</c:v>
                </c:pt>
                <c:pt idx="78">
                  <c:v>65</c:v>
                </c:pt>
                <c:pt idx="79">
                  <c:v>63</c:v>
                </c:pt>
                <c:pt idx="80">
                  <c:v>67</c:v>
                </c:pt>
                <c:pt idx="81">
                  <c:v>80</c:v>
                </c:pt>
                <c:pt idx="82">
                  <c:v>55</c:v>
                </c:pt>
                <c:pt idx="83">
                  <c:v>64</c:v>
                </c:pt>
                <c:pt idx="84">
                  <c:v>64</c:v>
                </c:pt>
                <c:pt idx="85">
                  <c:v>55</c:v>
                </c:pt>
                <c:pt idx="86">
                  <c:v>75</c:v>
                </c:pt>
                <c:pt idx="87">
                  <c:v>73</c:v>
                </c:pt>
                <c:pt idx="88">
                  <c:v>80</c:v>
                </c:pt>
                <c:pt idx="89">
                  <c:v>77</c:v>
                </c:pt>
                <c:pt idx="90">
                  <c:v>60</c:v>
                </c:pt>
                <c:pt idx="91">
                  <c:v>57</c:v>
                </c:pt>
                <c:pt idx="92">
                  <c:v>33</c:v>
                </c:pt>
                <c:pt idx="93">
                  <c:v>67</c:v>
                </c:pt>
                <c:pt idx="94">
                  <c:v>52</c:v>
                </c:pt>
                <c:pt idx="95">
                  <c:v>68</c:v>
                </c:pt>
                <c:pt idx="96">
                  <c:v>75</c:v>
                </c:pt>
                <c:pt idx="97">
                  <c:v>50</c:v>
                </c:pt>
                <c:pt idx="98">
                  <c:v>63</c:v>
                </c:pt>
                <c:pt idx="99">
                  <c:v>33</c:v>
                </c:pt>
                <c:pt idx="100">
                  <c:v>60</c:v>
                </c:pt>
                <c:pt idx="101">
                  <c:v>60</c:v>
                </c:pt>
                <c:pt idx="102">
                  <c:v>40</c:v>
                </c:pt>
                <c:pt idx="103">
                  <c:v>73</c:v>
                </c:pt>
                <c:pt idx="104">
                  <c:v>56</c:v>
                </c:pt>
                <c:pt idx="105">
                  <c:v>50</c:v>
                </c:pt>
                <c:pt idx="106">
                  <c:v>50</c:v>
                </c:pt>
                <c:pt idx="107">
                  <c:v>70</c:v>
                </c:pt>
                <c:pt idx="108">
                  <c:v>40</c:v>
                </c:pt>
                <c:pt idx="109">
                  <c:v>67</c:v>
                </c:pt>
                <c:pt idx="110">
                  <c:v>60</c:v>
                </c:pt>
                <c:pt idx="111">
                  <c:v>60</c:v>
                </c:pt>
                <c:pt idx="112">
                  <c:v>35</c:v>
                </c:pt>
                <c:pt idx="113">
                  <c:v>59</c:v>
                </c:pt>
                <c:pt idx="114">
                  <c:v>65</c:v>
                </c:pt>
                <c:pt idx="115">
                  <c:v>54</c:v>
                </c:pt>
                <c:pt idx="116">
                  <c:v>47</c:v>
                </c:pt>
                <c:pt idx="117">
                  <c:v>43</c:v>
                </c:pt>
                <c:pt idx="11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9-7B4D-BF63-558D481AF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422495"/>
        <c:axId val="836600991"/>
      </c:lineChart>
      <c:dateAx>
        <c:axId val="907422495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600991"/>
        <c:crosses val="autoZero"/>
        <c:auto val="1"/>
        <c:lblOffset val="100"/>
        <c:baseTimeUnit val="days"/>
      </c:dateAx>
      <c:valAx>
        <c:axId val="83660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42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6T10:56:12.81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DE31-BAF1-6542-83DC-818BF04E0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28D4C-CDF9-504A-B598-329D9743A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61C2-DADA-C548-A632-CB27DE53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93BCC-3719-E945-80F1-9C4D76DA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FB1C-1006-2649-BB43-33805768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6B82-91EF-D845-AC19-A4F2B33D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39DDC-97B0-5747-8675-1B108D625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1F3D-3722-F744-8809-12CD3DED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3A4B8-9A1D-B542-8AB6-61E3341C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A54F-05AF-8342-97C6-820F8515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B1C07-7B02-AF48-938D-A349CF32C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4FDFC-0D41-5446-9FAC-A2034AD1E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10608-84F2-FC4F-8D4E-1A773391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08755-C5CF-4546-8CD2-7F1F3AEC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86AB6-2D7B-F948-A1DC-0BE07825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9C68-8FAB-5B4D-AC7F-B5A2F032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4BB6-1589-4340-91A4-78F6C7EEF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ED4C-0171-CC47-9F4B-2BE23FDA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0E4D-882F-2741-948C-2E992CB7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4144D-5DA0-D946-9071-92831801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C222-A08D-7F4B-9526-DFEC64D1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D3E0-9724-6E4D-9AFC-D33AB70F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BDBD6-56D4-E14F-A0C9-B8075C17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F8CF-A789-1147-9C92-BBBD7210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7918-5C32-8249-8EF1-4486FCB7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6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E580-A45E-744A-B8FE-D1D97EC5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5DD9-17F8-5840-AD3A-2F7F739EE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A6761-2692-C14C-B6AA-2CD3BEB0B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CC2A5-D117-B44B-9575-0D72A252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445B3-6BF5-5D4A-831E-3E7C9D05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2E832-6591-BC49-A4AB-CA1224C0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AA76-6CF4-A548-96D4-1D4974F8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BDF6-4F23-474F-86AB-32FA179C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756FB-E7A6-524D-B6D6-7E1261C7E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70616-7857-AE4C-A4AB-C0E8DE1AF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E760B-2716-814F-B9E0-5983C81E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7BB29-39D5-C04E-B09D-C7D7966E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B4D4B-C8FC-3048-84FE-37C00BEA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C9058-AC49-5447-90E9-2FBDE141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7B77-9FE2-D14E-94DA-69D6FA50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7F18B-1482-AC45-B5BC-E24C1904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AE4DB-9B1A-0244-8C30-9BDFDE5A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CD60B-F3D8-1C4F-8F49-BE4CC07B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A4B9E-D26D-C44B-BED3-3BDE079A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E7F98-D6BB-A143-9539-19AC4199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AE1E7-94F2-4D4E-9770-918AFF1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3F7D-6E5F-E640-8F92-793FD119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EEDB-231D-AB4F-9FD7-F960E5A4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FDD82-3411-F242-8249-D7DE23C99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5198-FED0-044B-B062-213B497B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F783D-D48A-2641-B5CB-02A1FBEA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47EB4-6F38-DE41-8B3E-44CC5929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C9B6-E794-E146-B519-BA3D241C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BB421-BD5D-9C4B-9969-3DEE4A197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81A2B-9401-274F-B205-47AF9DD4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27763-5433-8F4C-AB29-EF1EB3E5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2AE71-2311-1A4C-AA7C-2B04117E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79509-F839-804C-9E04-CCD723D6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AC9FD-FE40-BA48-89B9-C89F1EF7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1665-3DCF-D147-8A72-4BF6B38E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B14A1-D70A-2340-975E-581AD4DDA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4DC4-D628-8548-A2D7-33A8F6DAC42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26D04-9E83-8D46-8572-63D65D1BA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ABDF-8980-DD45-9921-763FE0E9F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55FF-1BF2-114D-8FAA-52B1E4C0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ie.org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8181-D26D-C54D-8B99-FD353547A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FRCS exam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E553B-1261-8648-B082-8AABB3330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0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B0B9-1666-E241-9A5D-3F8ED4D1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EBC72-35BD-C149-B670-EFAC3A91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39" y="4118655"/>
            <a:ext cx="10515600" cy="237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Oral examinations (</a:t>
            </a:r>
            <a:r>
              <a:rPr lang="en-US" sz="1800" b="1" dirty="0" err="1"/>
              <a:t>vivas</a:t>
            </a:r>
            <a:r>
              <a:rPr lang="en-US" sz="1800" b="1" dirty="0"/>
              <a:t>) 30 minutes each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Elective </a:t>
            </a:r>
            <a:r>
              <a:rPr lang="en-US" sz="1800" dirty="0" err="1"/>
              <a:t>Orthopaedics</a:t>
            </a:r>
            <a:r>
              <a:rPr lang="en-US" sz="18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Trauma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Children's </a:t>
            </a:r>
            <a:r>
              <a:rPr lang="en-US" sz="1800" dirty="0" err="1"/>
              <a:t>Orthopaedics</a:t>
            </a:r>
            <a:r>
              <a:rPr lang="en-US" sz="1800" dirty="0"/>
              <a:t> / Hand &amp; Upper limb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Basic Science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4EE1254-56C0-6A40-BADF-F81564EB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/>
          <a:stretch/>
        </p:blipFill>
        <p:spPr>
          <a:xfrm>
            <a:off x="838200" y="1690688"/>
            <a:ext cx="10301476" cy="19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72AF5-D363-FF49-9BD5-B8BED2B4D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3" r="-2" b="14573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567A8-2DEB-BD49-903D-2070AF5B0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0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642B24-9401-6946-846C-FA4811B33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66" r="-2" b="31142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2585F-7E67-5645-8340-CB8DFDC74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80" r="2" b="25594"/>
          <a:stretch/>
        </p:blipFill>
        <p:spPr>
          <a:xfrm>
            <a:off x="6195372" y="3518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0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9FFA6-6E03-A949-91F2-F34BCBF67C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113" y="72483"/>
            <a:ext cx="4577715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385E26-78F3-2F4E-B65A-E57606065F77}"/>
              </a:ext>
            </a:extLst>
          </p:cNvPr>
          <p:cNvCxnSpPr/>
          <p:nvPr/>
        </p:nvCxnSpPr>
        <p:spPr>
          <a:xfrm flipH="1">
            <a:off x="8753707" y="702527"/>
            <a:ext cx="245327" cy="2051824"/>
          </a:xfrm>
          <a:prstGeom prst="line">
            <a:avLst/>
          </a:prstGeom>
          <a:ln w="38100">
            <a:solidFill>
              <a:srgbClr val="EDCCDD">
                <a:alpha val="7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EC93EB-EAC6-304E-BAC5-47B14398CADF}"/>
              </a:ext>
            </a:extLst>
          </p:cNvPr>
          <p:cNvSpPr txBox="1">
            <a:spLocks/>
          </p:cNvSpPr>
          <p:nvPr/>
        </p:nvSpPr>
        <p:spPr>
          <a:xfrm>
            <a:off x="760142" y="1516566"/>
            <a:ext cx="6164766" cy="5608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Describe the photograph</a:t>
            </a:r>
          </a:p>
          <a:p>
            <a:r>
              <a:rPr lang="en-US" dirty="0"/>
              <a:t>What clinical features do you notice?</a:t>
            </a:r>
          </a:p>
          <a:p>
            <a:r>
              <a:rPr lang="en-US" dirty="0"/>
              <a:t>What is the likely pathology?</a:t>
            </a:r>
          </a:p>
          <a:p>
            <a:r>
              <a:rPr lang="en-US" dirty="0"/>
              <a:t>What operation has she had?</a:t>
            </a:r>
          </a:p>
          <a:p>
            <a:r>
              <a:rPr lang="en-US" dirty="0"/>
              <a:t>What else do you need to be mindful of if you are considering surgery?</a:t>
            </a:r>
          </a:p>
          <a:p>
            <a:r>
              <a:rPr lang="en-US" dirty="0"/>
              <a:t>She how has pain on the other side; what are the treatment options?</a:t>
            </a:r>
          </a:p>
          <a:p>
            <a:r>
              <a:rPr lang="en-US" dirty="0"/>
              <a:t>Describe surgical approach for wrist fusion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862816-FEC3-A645-9B4D-7D5C7A1465BF}"/>
              </a:ext>
            </a:extLst>
          </p:cNvPr>
          <p:cNvSpPr txBox="1">
            <a:spLocks/>
          </p:cNvSpPr>
          <p:nvPr/>
        </p:nvSpPr>
        <p:spPr>
          <a:xfrm>
            <a:off x="341948" y="553920"/>
            <a:ext cx="5897137" cy="10399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700" b="1" dirty="0"/>
              <a:t>My UL long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5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13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05E6D-BE80-EE43-AFAB-E2FA70CF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E97A9-B45D-DD41-BFF6-EF8F85732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596CD-8E64-A140-943D-8BD49A931C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21CE-974E-8B49-ADA0-6E891045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Each other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Courses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Millers Review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Chesterfield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Let’s Talk Dr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Orthopaedic</a:t>
            </a:r>
            <a:r>
              <a:rPr lang="en-US" sz="2000" dirty="0">
                <a:solidFill>
                  <a:srgbClr val="FFFFFF"/>
                </a:solidFill>
              </a:rPr>
              <a:t> Research UK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Study Groups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Personal Study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Text books 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Banasziewicz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Ramachandran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Mock Exam 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Orthobullets</a:t>
            </a:r>
            <a:r>
              <a:rPr lang="en-US" sz="2000" dirty="0">
                <a:solidFill>
                  <a:srgbClr val="FFFFFF"/>
                </a:solidFill>
              </a:rPr>
              <a:t> (and other) podcasts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YouTube* </a:t>
            </a:r>
            <a:r>
              <a:rPr lang="en-US" sz="2000" dirty="0" err="1">
                <a:solidFill>
                  <a:srgbClr val="FFFFFF"/>
                </a:solidFill>
              </a:rPr>
              <a:t>eg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Quen</a:t>
            </a:r>
            <a:r>
              <a:rPr lang="en-US" sz="2000" dirty="0">
                <a:solidFill>
                  <a:srgbClr val="FFFFFF"/>
                </a:solidFill>
              </a:rPr>
              <a:t> Tang, </a:t>
            </a:r>
            <a:r>
              <a:rPr lang="en-US" sz="2000" dirty="0" err="1">
                <a:solidFill>
                  <a:srgbClr val="FFFFFF"/>
                </a:solidFill>
              </a:rPr>
              <a:t>Pulvertaft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61C4E-70BD-A145-8049-16EE5F6C8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514" y="321732"/>
            <a:ext cx="2376505" cy="19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838A-50B5-074B-9B94-6AC8EB7A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90150-F66C-A84C-A70D-B6CB34670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https://</a:t>
            </a:r>
            <a:r>
              <a:rPr lang="en-US" dirty="0" err="1"/>
              <a:t>www.jcie.org.uk</a:t>
            </a:r>
            <a:r>
              <a:rPr lang="en-US" dirty="0"/>
              <a:t>/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997F42-3EC9-CC44-8191-C30ECA254423}"/>
              </a:ext>
            </a:extLst>
          </p:cNvPr>
          <p:cNvCxnSpPr>
            <a:cxnSpLocks/>
          </p:cNvCxnSpPr>
          <p:nvPr/>
        </p:nvCxnSpPr>
        <p:spPr>
          <a:xfrm flipV="1">
            <a:off x="406400" y="365126"/>
            <a:ext cx="9406673" cy="6127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FB5B3E-8F32-4D48-9F05-4B3328017CBF}"/>
              </a:ext>
            </a:extLst>
          </p:cNvPr>
          <p:cNvSpPr txBox="1"/>
          <p:nvPr/>
        </p:nvSpPr>
        <p:spPr>
          <a:xfrm>
            <a:off x="406400" y="6051171"/>
            <a:ext cx="184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2021</a:t>
            </a:r>
          </a:p>
          <a:p>
            <a:r>
              <a:rPr lang="en-US" dirty="0"/>
              <a:t>Start revising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EC4B5-985C-1646-80E6-76DAD58A9947}"/>
              </a:ext>
            </a:extLst>
          </p:cNvPr>
          <p:cNvSpPr txBox="1"/>
          <p:nvPr/>
        </p:nvSpPr>
        <p:spPr>
          <a:xfrm>
            <a:off x="9509064" y="230188"/>
            <a:ext cx="184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2022</a:t>
            </a:r>
          </a:p>
          <a:p>
            <a:r>
              <a:rPr lang="en-US" dirty="0"/>
              <a:t>PART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8D820-3642-FE49-B310-B5298E341BB2}"/>
              </a:ext>
            </a:extLst>
          </p:cNvPr>
          <p:cNvSpPr txBox="1"/>
          <p:nvPr/>
        </p:nvSpPr>
        <p:spPr>
          <a:xfrm>
            <a:off x="5992251" y="2190639"/>
            <a:ext cx="1995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November 2021</a:t>
            </a:r>
          </a:p>
          <a:p>
            <a:r>
              <a:rPr lang="en-US" dirty="0"/>
              <a:t>PART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5AB8D-9304-6643-BC68-AF1C8AD87EDE}"/>
              </a:ext>
            </a:extLst>
          </p:cNvPr>
          <p:cNvSpPr txBox="1"/>
          <p:nvPr/>
        </p:nvSpPr>
        <p:spPr>
          <a:xfrm>
            <a:off x="4510888" y="3185312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August 2021</a:t>
            </a:r>
          </a:p>
          <a:p>
            <a:r>
              <a:rPr lang="en-US" dirty="0"/>
              <a:t>Application deadline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59545-53F1-1E41-AA6D-48612DCB399D}"/>
              </a:ext>
            </a:extLst>
          </p:cNvPr>
          <p:cNvSpPr txBox="1"/>
          <p:nvPr/>
        </p:nvSpPr>
        <p:spPr>
          <a:xfrm>
            <a:off x="1805811" y="5271150"/>
            <a:ext cx="2056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2021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referee responds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C219E-BE80-714F-9477-D42E6D5D30D4}"/>
              </a:ext>
            </a:extLst>
          </p:cNvPr>
          <p:cNvSpPr txBox="1"/>
          <p:nvPr/>
        </p:nvSpPr>
        <p:spPr>
          <a:xfrm>
            <a:off x="3861823" y="3678128"/>
            <a:ext cx="220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August 2021</a:t>
            </a:r>
          </a:p>
          <a:p>
            <a:r>
              <a:rPr lang="en-US" dirty="0"/>
              <a:t>Last referee responds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CEAD5C-87BA-1247-B358-64F90B933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251" y="4179985"/>
            <a:ext cx="6280792" cy="25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id="{9831AC36-3EBD-5C42-BC10-0C7324331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53" y="0"/>
            <a:ext cx="5003780" cy="7283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FE75A-327D-F144-A19C-F1659E279BA1}"/>
              </a:ext>
            </a:extLst>
          </p:cNvPr>
          <p:cNvSpPr txBox="1"/>
          <p:nvPr/>
        </p:nvSpPr>
        <p:spPr>
          <a:xfrm>
            <a:off x="6587268" y="2991701"/>
            <a:ext cx="3209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3"/>
              </a:rPr>
              <a:t>www.jcie.org.uk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653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4A5AB2-919E-C64D-AEFF-1B3BB2DCC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0"/>
          <a:stretch/>
        </p:blipFill>
        <p:spPr>
          <a:xfrm>
            <a:off x="400050" y="344082"/>
            <a:ext cx="5695950" cy="6261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BEBE6D-94D2-064D-8421-A850D232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63" y="482600"/>
            <a:ext cx="3556000" cy="6375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495F0CA-347E-4045-9907-54765BFD5EFC}"/>
              </a:ext>
            </a:extLst>
          </p:cNvPr>
          <p:cNvSpPr/>
          <p:nvPr/>
        </p:nvSpPr>
        <p:spPr>
          <a:xfrm>
            <a:off x="5522027" y="5949537"/>
            <a:ext cx="526473" cy="35626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115B65-9132-1D40-A578-8F87BBCBD5E4}"/>
              </a:ext>
            </a:extLst>
          </p:cNvPr>
          <p:cNvSpPr/>
          <p:nvPr/>
        </p:nvSpPr>
        <p:spPr>
          <a:xfrm>
            <a:off x="5524008" y="5376384"/>
            <a:ext cx="526473" cy="35626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8A5E4F-F1C2-D041-AA76-D55A79C5BE00}"/>
              </a:ext>
            </a:extLst>
          </p:cNvPr>
          <p:cNvSpPr/>
          <p:nvPr/>
        </p:nvSpPr>
        <p:spPr>
          <a:xfrm>
            <a:off x="10326915" y="6007265"/>
            <a:ext cx="526473" cy="35626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52BE-C24A-EB49-93D2-3AA01A18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C424FBA-12B2-3B41-92B6-12F25FFF1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43"/>
          <a:stretch/>
        </p:blipFill>
        <p:spPr>
          <a:xfrm>
            <a:off x="838200" y="1690688"/>
            <a:ext cx="1098962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4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A6B1B-2183-A34E-ADF9-3FF0D6EA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33350"/>
            <a:ext cx="11950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05E6D-BE80-EE43-AFAB-E2FA70CF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444BF-5CF3-1043-8FA6-17E46E9BD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21CE-974E-8B49-ADA0-6E891045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no perfect resource!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Orthobullets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UKITE past &amp; present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SBA for FRCS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Tr&amp;Orth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Banasziewicz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Essential Anatomy app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Flashcards app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B40A4-009B-C442-942E-7CC6C4311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446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DCFF9-09C1-1043-955D-F70BFCD40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645"/>
            <a:ext cx="12192000" cy="59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4AC13-8E76-AE4A-A83A-41DE3EB5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62"/>
            <a:ext cx="12192000" cy="65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2849DE-82B5-0B44-A7EF-284376103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12062"/>
              </p:ext>
            </p:extLst>
          </p:nvPr>
        </p:nvGraphicFramePr>
        <p:xfrm>
          <a:off x="253999" y="159657"/>
          <a:ext cx="11763829" cy="669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BA69CA-A7D8-E44D-9D18-70FCBB3E5E9C}"/>
              </a:ext>
            </a:extLst>
          </p:cNvPr>
          <p:cNvCxnSpPr/>
          <p:nvPr/>
        </p:nvCxnSpPr>
        <p:spPr>
          <a:xfrm flipV="1">
            <a:off x="595086" y="1944914"/>
            <a:ext cx="11422742" cy="17272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C56D32-F571-EC40-8EE9-1A916A551A94}"/>
              </a:ext>
            </a:extLst>
          </p:cNvPr>
          <p:cNvSpPr txBox="1"/>
          <p:nvPr/>
        </p:nvSpPr>
        <p:spPr>
          <a:xfrm>
            <a:off x="10229616" y="1137425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November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21DE2-4348-E74F-BAFF-65F9E5803949}"/>
              </a:ext>
            </a:extLst>
          </p:cNvPr>
          <p:cNvSpPr txBox="1"/>
          <p:nvPr/>
        </p:nvSpPr>
        <p:spPr>
          <a:xfrm>
            <a:off x="595086" y="4311806"/>
            <a:ext cx="20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4995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208</Words>
  <Application>Microsoft Macintosh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FRCS exam </vt:lpstr>
      <vt:lpstr>PowerPoint Presentation</vt:lpstr>
      <vt:lpstr>PowerPoint Presentation</vt:lpstr>
      <vt:lpstr>Section 1</vt:lpstr>
      <vt:lpstr>PowerPoint Presentation</vt:lpstr>
      <vt:lpstr>Resources</vt:lpstr>
      <vt:lpstr>PowerPoint Presentation</vt:lpstr>
      <vt:lpstr>PowerPoint Presentation</vt:lpstr>
      <vt:lpstr>PowerPoint Presentation</vt:lpstr>
      <vt:lpstr>Section 2</vt:lpstr>
      <vt:lpstr>PowerPoint Presentation</vt:lpstr>
      <vt:lpstr>PowerPoint Presentation</vt:lpstr>
      <vt:lpstr>Resources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FRCS exam </dc:title>
  <dc:creator>Adam Stoneham</dc:creator>
  <cp:lastModifiedBy>Adam Stoneham</cp:lastModifiedBy>
  <cp:revision>2</cp:revision>
  <dcterms:created xsi:type="dcterms:W3CDTF">2022-09-01T20:48:44Z</dcterms:created>
  <dcterms:modified xsi:type="dcterms:W3CDTF">2022-09-01T21:15:20Z</dcterms:modified>
</cp:coreProperties>
</file>